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9"/>
    <p:restoredTop sz="94762"/>
  </p:normalViewPr>
  <p:slideViewPr>
    <p:cSldViewPr snapToGrid="0">
      <p:cViewPr varScale="1">
        <p:scale>
          <a:sx n="112" d="100"/>
          <a:sy n="112" d="100"/>
        </p:scale>
        <p:origin x="-4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https://thurse1-my.sharepoint.com/personal/140881_office365works_net/Documents/&#1082;&#1080;&#1089;&#1083;&#1086;&#1088;&#1086;&#1076;+&#1074;&#1083;&#1072;&#1078;&#1085;&#1086;&#1089;&#1090;&#110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https://thurse1-my.sharepoint.com/personal/140881_office365works_net/Documents/&#1074;&#1083;&#1072;&#1078;&#1085;&#1086;&#1089;&#1090;&#110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baseline="0">
              <a:solidFill>
                <a:schemeClr val="accent6">
                  <a:lumMod val="20000"/>
                  <a:lumOff val="80000"/>
                </a:schemeClr>
              </a:solidFill>
              <a:latin typeface="Impact" panose="020B080603090205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7303149606299207E-2"/>
          <c:y val="0.14856481481481484"/>
          <c:w val="0.88380796150481189"/>
          <c:h val="0.6740904768515046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кислород (%)</c:v>
                </c:pt>
              </c:strCache>
            </c:strRef>
          </c:tx>
          <c:spPr>
            <a:ln w="31750" cap="rnd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Лист1!$B$1:$DY$1</c:f>
              <c:numCache>
                <c:formatCode>d\-mmm</c:formatCode>
                <c:ptCount val="128"/>
                <c:pt idx="0">
                  <c:v>45694</c:v>
                </c:pt>
                <c:pt idx="1">
                  <c:v>45695</c:v>
                </c:pt>
                <c:pt idx="2">
                  <c:v>45696</c:v>
                </c:pt>
                <c:pt idx="3">
                  <c:v>45697</c:v>
                </c:pt>
                <c:pt idx="4">
                  <c:v>45698</c:v>
                </c:pt>
                <c:pt idx="5">
                  <c:v>45699</c:v>
                </c:pt>
                <c:pt idx="6">
                  <c:v>45700</c:v>
                </c:pt>
                <c:pt idx="7">
                  <c:v>45701</c:v>
                </c:pt>
                <c:pt idx="8">
                  <c:v>45702</c:v>
                </c:pt>
                <c:pt idx="9">
                  <c:v>45703</c:v>
                </c:pt>
                <c:pt idx="10">
                  <c:v>45704</c:v>
                </c:pt>
                <c:pt idx="11">
                  <c:v>45705</c:v>
                </c:pt>
                <c:pt idx="12">
                  <c:v>45706</c:v>
                </c:pt>
                <c:pt idx="13">
                  <c:v>45707</c:v>
                </c:pt>
                <c:pt idx="14">
                  <c:v>45708</c:v>
                </c:pt>
                <c:pt idx="15">
                  <c:v>45709</c:v>
                </c:pt>
                <c:pt idx="16">
                  <c:v>45710</c:v>
                </c:pt>
                <c:pt idx="17">
                  <c:v>45711</c:v>
                </c:pt>
                <c:pt idx="18">
                  <c:v>45712</c:v>
                </c:pt>
                <c:pt idx="19">
                  <c:v>45713</c:v>
                </c:pt>
                <c:pt idx="20">
                  <c:v>45714</c:v>
                </c:pt>
                <c:pt idx="21">
                  <c:v>45715</c:v>
                </c:pt>
                <c:pt idx="22">
                  <c:v>45716</c:v>
                </c:pt>
                <c:pt idx="23">
                  <c:v>45717</c:v>
                </c:pt>
                <c:pt idx="24">
                  <c:v>45718</c:v>
                </c:pt>
                <c:pt idx="25">
                  <c:v>45719</c:v>
                </c:pt>
                <c:pt idx="26">
                  <c:v>45720</c:v>
                </c:pt>
                <c:pt idx="27">
                  <c:v>45721</c:v>
                </c:pt>
                <c:pt idx="28">
                  <c:v>45722</c:v>
                </c:pt>
                <c:pt idx="29">
                  <c:v>45723</c:v>
                </c:pt>
                <c:pt idx="30">
                  <c:v>45724</c:v>
                </c:pt>
                <c:pt idx="31">
                  <c:v>45725</c:v>
                </c:pt>
                <c:pt idx="32">
                  <c:v>45726</c:v>
                </c:pt>
                <c:pt idx="33">
                  <c:v>45727</c:v>
                </c:pt>
                <c:pt idx="34">
                  <c:v>45728</c:v>
                </c:pt>
                <c:pt idx="35">
                  <c:v>45729</c:v>
                </c:pt>
                <c:pt idx="36">
                  <c:v>45730</c:v>
                </c:pt>
                <c:pt idx="37">
                  <c:v>45731</c:v>
                </c:pt>
                <c:pt idx="38">
                  <c:v>45732</c:v>
                </c:pt>
                <c:pt idx="39">
                  <c:v>45733</c:v>
                </c:pt>
                <c:pt idx="40">
                  <c:v>45734</c:v>
                </c:pt>
                <c:pt idx="41">
                  <c:v>45735</c:v>
                </c:pt>
                <c:pt idx="42">
                  <c:v>45736</c:v>
                </c:pt>
                <c:pt idx="43">
                  <c:v>45737</c:v>
                </c:pt>
                <c:pt idx="44">
                  <c:v>45738</c:v>
                </c:pt>
                <c:pt idx="45">
                  <c:v>45739</c:v>
                </c:pt>
                <c:pt idx="46">
                  <c:v>45740</c:v>
                </c:pt>
                <c:pt idx="47">
                  <c:v>45741</c:v>
                </c:pt>
                <c:pt idx="48">
                  <c:v>45742</c:v>
                </c:pt>
                <c:pt idx="49">
                  <c:v>45743</c:v>
                </c:pt>
                <c:pt idx="50">
                  <c:v>45744</c:v>
                </c:pt>
                <c:pt idx="51">
                  <c:v>45745</c:v>
                </c:pt>
                <c:pt idx="52">
                  <c:v>45746</c:v>
                </c:pt>
                <c:pt idx="53">
                  <c:v>45747</c:v>
                </c:pt>
                <c:pt idx="54">
                  <c:v>45748</c:v>
                </c:pt>
                <c:pt idx="55">
                  <c:v>45749</c:v>
                </c:pt>
                <c:pt idx="56">
                  <c:v>45750</c:v>
                </c:pt>
                <c:pt idx="57">
                  <c:v>45751</c:v>
                </c:pt>
                <c:pt idx="58">
                  <c:v>45752</c:v>
                </c:pt>
                <c:pt idx="59">
                  <c:v>45753</c:v>
                </c:pt>
                <c:pt idx="60">
                  <c:v>45754</c:v>
                </c:pt>
                <c:pt idx="61">
                  <c:v>45755</c:v>
                </c:pt>
                <c:pt idx="62">
                  <c:v>45756</c:v>
                </c:pt>
                <c:pt idx="63">
                  <c:v>45757</c:v>
                </c:pt>
                <c:pt idx="64">
                  <c:v>45758</c:v>
                </c:pt>
                <c:pt idx="65">
                  <c:v>45759</c:v>
                </c:pt>
                <c:pt idx="66">
                  <c:v>45760</c:v>
                </c:pt>
                <c:pt idx="67">
                  <c:v>45761</c:v>
                </c:pt>
                <c:pt idx="68">
                  <c:v>45762</c:v>
                </c:pt>
                <c:pt idx="69">
                  <c:v>45763</c:v>
                </c:pt>
                <c:pt idx="70">
                  <c:v>45764</c:v>
                </c:pt>
                <c:pt idx="71">
                  <c:v>45765</c:v>
                </c:pt>
                <c:pt idx="72">
                  <c:v>45766</c:v>
                </c:pt>
                <c:pt idx="73">
                  <c:v>45767</c:v>
                </c:pt>
                <c:pt idx="74">
                  <c:v>45768</c:v>
                </c:pt>
                <c:pt idx="75">
                  <c:v>45769</c:v>
                </c:pt>
                <c:pt idx="76">
                  <c:v>45770</c:v>
                </c:pt>
                <c:pt idx="77">
                  <c:v>45771</c:v>
                </c:pt>
                <c:pt idx="78">
                  <c:v>45772</c:v>
                </c:pt>
                <c:pt idx="79">
                  <c:v>45773</c:v>
                </c:pt>
                <c:pt idx="80">
                  <c:v>45774</c:v>
                </c:pt>
                <c:pt idx="81">
                  <c:v>45775</c:v>
                </c:pt>
                <c:pt idx="82">
                  <c:v>45776</c:v>
                </c:pt>
                <c:pt idx="83">
                  <c:v>45777</c:v>
                </c:pt>
                <c:pt idx="84">
                  <c:v>45778</c:v>
                </c:pt>
                <c:pt idx="85">
                  <c:v>45779</c:v>
                </c:pt>
                <c:pt idx="86">
                  <c:v>45780</c:v>
                </c:pt>
                <c:pt idx="87">
                  <c:v>45781</c:v>
                </c:pt>
                <c:pt idx="88">
                  <c:v>45782</c:v>
                </c:pt>
                <c:pt idx="89">
                  <c:v>45783</c:v>
                </c:pt>
                <c:pt idx="90">
                  <c:v>45784</c:v>
                </c:pt>
                <c:pt idx="91">
                  <c:v>45785</c:v>
                </c:pt>
                <c:pt idx="92">
                  <c:v>45786</c:v>
                </c:pt>
                <c:pt idx="93">
                  <c:v>45787</c:v>
                </c:pt>
                <c:pt idx="94">
                  <c:v>45788</c:v>
                </c:pt>
                <c:pt idx="95">
                  <c:v>45789</c:v>
                </c:pt>
                <c:pt idx="96">
                  <c:v>45790</c:v>
                </c:pt>
                <c:pt idx="97">
                  <c:v>45791</c:v>
                </c:pt>
                <c:pt idx="98">
                  <c:v>45792</c:v>
                </c:pt>
                <c:pt idx="99">
                  <c:v>45793</c:v>
                </c:pt>
                <c:pt idx="100">
                  <c:v>45794</c:v>
                </c:pt>
                <c:pt idx="101">
                  <c:v>45795</c:v>
                </c:pt>
                <c:pt idx="102">
                  <c:v>45796</c:v>
                </c:pt>
                <c:pt idx="103">
                  <c:v>45797</c:v>
                </c:pt>
                <c:pt idx="104">
                  <c:v>45798</c:v>
                </c:pt>
                <c:pt idx="105">
                  <c:v>45799</c:v>
                </c:pt>
                <c:pt idx="106">
                  <c:v>45800</c:v>
                </c:pt>
                <c:pt idx="107">
                  <c:v>45801</c:v>
                </c:pt>
                <c:pt idx="108">
                  <c:v>45802</c:v>
                </c:pt>
                <c:pt idx="109">
                  <c:v>45803</c:v>
                </c:pt>
                <c:pt idx="110">
                  <c:v>45804</c:v>
                </c:pt>
                <c:pt idx="111">
                  <c:v>45805</c:v>
                </c:pt>
                <c:pt idx="112">
                  <c:v>45806</c:v>
                </c:pt>
                <c:pt idx="113">
                  <c:v>45807</c:v>
                </c:pt>
                <c:pt idx="114">
                  <c:v>45808</c:v>
                </c:pt>
                <c:pt idx="115">
                  <c:v>45809</c:v>
                </c:pt>
                <c:pt idx="116">
                  <c:v>45810</c:v>
                </c:pt>
                <c:pt idx="117">
                  <c:v>45811</c:v>
                </c:pt>
                <c:pt idx="118">
                  <c:v>45812</c:v>
                </c:pt>
                <c:pt idx="119">
                  <c:v>45813</c:v>
                </c:pt>
                <c:pt idx="120">
                  <c:v>45814</c:v>
                </c:pt>
                <c:pt idx="121">
                  <c:v>45815</c:v>
                </c:pt>
                <c:pt idx="122">
                  <c:v>45816</c:v>
                </c:pt>
                <c:pt idx="123">
                  <c:v>45817</c:v>
                </c:pt>
                <c:pt idx="124">
                  <c:v>45818</c:v>
                </c:pt>
                <c:pt idx="125">
                  <c:v>45819</c:v>
                </c:pt>
                <c:pt idx="126">
                  <c:v>45820</c:v>
                </c:pt>
                <c:pt idx="127">
                  <c:v>45821</c:v>
                </c:pt>
              </c:numCache>
            </c:numRef>
          </c:cat>
          <c:val>
            <c:numRef>
              <c:f>Лист1!$B$2:$DY$2</c:f>
              <c:numCache>
                <c:formatCode>General</c:formatCode>
                <c:ptCount val="128"/>
                <c:pt idx="0">
                  <c:v>19.3</c:v>
                </c:pt>
                <c:pt idx="1">
                  <c:v>19.3</c:v>
                </c:pt>
                <c:pt idx="2">
                  <c:v>19.3</c:v>
                </c:pt>
                <c:pt idx="3">
                  <c:v>19.3</c:v>
                </c:pt>
                <c:pt idx="4">
                  <c:v>19.3</c:v>
                </c:pt>
                <c:pt idx="5">
                  <c:v>19.399999999999999</c:v>
                </c:pt>
                <c:pt idx="6">
                  <c:v>19.399999999999999</c:v>
                </c:pt>
                <c:pt idx="7">
                  <c:v>19.600000000000001</c:v>
                </c:pt>
                <c:pt idx="8">
                  <c:v>19.5</c:v>
                </c:pt>
                <c:pt idx="9">
                  <c:v>19.5</c:v>
                </c:pt>
                <c:pt idx="10">
                  <c:v>19.5</c:v>
                </c:pt>
                <c:pt idx="11">
                  <c:v>19.5</c:v>
                </c:pt>
                <c:pt idx="12">
                  <c:v>19.600000000000001</c:v>
                </c:pt>
                <c:pt idx="13">
                  <c:v>19.899999999999999</c:v>
                </c:pt>
                <c:pt idx="14">
                  <c:v>19.899999999999999</c:v>
                </c:pt>
                <c:pt idx="15">
                  <c:v>19.899999999999999</c:v>
                </c:pt>
                <c:pt idx="16">
                  <c:v>19.8</c:v>
                </c:pt>
                <c:pt idx="17">
                  <c:v>20.100000000000001</c:v>
                </c:pt>
                <c:pt idx="18">
                  <c:v>20.3</c:v>
                </c:pt>
                <c:pt idx="19">
                  <c:v>20.3</c:v>
                </c:pt>
                <c:pt idx="20">
                  <c:v>20.3</c:v>
                </c:pt>
                <c:pt idx="21">
                  <c:v>20.3</c:v>
                </c:pt>
                <c:pt idx="22">
                  <c:v>20.399999999999999</c:v>
                </c:pt>
                <c:pt idx="23">
                  <c:v>20.3</c:v>
                </c:pt>
                <c:pt idx="24">
                  <c:v>20.399999999999999</c:v>
                </c:pt>
                <c:pt idx="25">
                  <c:v>20.399999999999999</c:v>
                </c:pt>
                <c:pt idx="26">
                  <c:v>20.399999999999999</c:v>
                </c:pt>
                <c:pt idx="27">
                  <c:v>20.399999999999999</c:v>
                </c:pt>
                <c:pt idx="28">
                  <c:v>20.399999999999999</c:v>
                </c:pt>
                <c:pt idx="29">
                  <c:v>20.399999999999999</c:v>
                </c:pt>
                <c:pt idx="30">
                  <c:v>20.399999999999999</c:v>
                </c:pt>
                <c:pt idx="31">
                  <c:v>20.6</c:v>
                </c:pt>
                <c:pt idx="32">
                  <c:v>20.8</c:v>
                </c:pt>
                <c:pt idx="33">
                  <c:v>20.8</c:v>
                </c:pt>
                <c:pt idx="34">
                  <c:v>20.8</c:v>
                </c:pt>
                <c:pt idx="35">
                  <c:v>20.8</c:v>
                </c:pt>
                <c:pt idx="36">
                  <c:v>20.9</c:v>
                </c:pt>
                <c:pt idx="37">
                  <c:v>20.9</c:v>
                </c:pt>
                <c:pt idx="38">
                  <c:v>20.9</c:v>
                </c:pt>
                <c:pt idx="39">
                  <c:v>20.9</c:v>
                </c:pt>
                <c:pt idx="40">
                  <c:v>20.9</c:v>
                </c:pt>
                <c:pt idx="41">
                  <c:v>20.9</c:v>
                </c:pt>
                <c:pt idx="42">
                  <c:v>20.9</c:v>
                </c:pt>
                <c:pt idx="43">
                  <c:v>20.9</c:v>
                </c:pt>
                <c:pt idx="44">
                  <c:v>20.9</c:v>
                </c:pt>
                <c:pt idx="45">
                  <c:v>20.9</c:v>
                </c:pt>
                <c:pt idx="46">
                  <c:v>20.9</c:v>
                </c:pt>
                <c:pt idx="47">
                  <c:v>20.9</c:v>
                </c:pt>
                <c:pt idx="48">
                  <c:v>20.9</c:v>
                </c:pt>
                <c:pt idx="49">
                  <c:v>20.9</c:v>
                </c:pt>
                <c:pt idx="50">
                  <c:v>20.9</c:v>
                </c:pt>
                <c:pt idx="51">
                  <c:v>20.9</c:v>
                </c:pt>
                <c:pt idx="52">
                  <c:v>20.9</c:v>
                </c:pt>
                <c:pt idx="53">
                  <c:v>20.9</c:v>
                </c:pt>
                <c:pt idx="54">
                  <c:v>20.9</c:v>
                </c:pt>
                <c:pt idx="55">
                  <c:v>20.9</c:v>
                </c:pt>
                <c:pt idx="56">
                  <c:v>20.9</c:v>
                </c:pt>
                <c:pt idx="57">
                  <c:v>20.9</c:v>
                </c:pt>
                <c:pt idx="58">
                  <c:v>20.9</c:v>
                </c:pt>
                <c:pt idx="59">
                  <c:v>20.9</c:v>
                </c:pt>
                <c:pt idx="60">
                  <c:v>20.9</c:v>
                </c:pt>
                <c:pt idx="61">
                  <c:v>20.9</c:v>
                </c:pt>
                <c:pt idx="62">
                  <c:v>20.9</c:v>
                </c:pt>
                <c:pt idx="63">
                  <c:v>20.9</c:v>
                </c:pt>
                <c:pt idx="64">
                  <c:v>20.9</c:v>
                </c:pt>
                <c:pt idx="65">
                  <c:v>20.9</c:v>
                </c:pt>
                <c:pt idx="66">
                  <c:v>20.9</c:v>
                </c:pt>
                <c:pt idx="67">
                  <c:v>20.9</c:v>
                </c:pt>
                <c:pt idx="68">
                  <c:v>20.9</c:v>
                </c:pt>
                <c:pt idx="69">
                  <c:v>20.9</c:v>
                </c:pt>
                <c:pt idx="70">
                  <c:v>20.9</c:v>
                </c:pt>
                <c:pt idx="71">
                  <c:v>20.9</c:v>
                </c:pt>
                <c:pt idx="72">
                  <c:v>20.9</c:v>
                </c:pt>
                <c:pt idx="73">
                  <c:v>20.9</c:v>
                </c:pt>
                <c:pt idx="74">
                  <c:v>20.9</c:v>
                </c:pt>
                <c:pt idx="75">
                  <c:v>20.9</c:v>
                </c:pt>
                <c:pt idx="76">
                  <c:v>20.9</c:v>
                </c:pt>
                <c:pt idx="77">
                  <c:v>20.9</c:v>
                </c:pt>
                <c:pt idx="78">
                  <c:v>20.9</c:v>
                </c:pt>
                <c:pt idx="79">
                  <c:v>20.9</c:v>
                </c:pt>
                <c:pt idx="80">
                  <c:v>20.9</c:v>
                </c:pt>
                <c:pt idx="81">
                  <c:v>20.9</c:v>
                </c:pt>
                <c:pt idx="82">
                  <c:v>20.9</c:v>
                </c:pt>
                <c:pt idx="83">
                  <c:v>20.9</c:v>
                </c:pt>
                <c:pt idx="84">
                  <c:v>20.9</c:v>
                </c:pt>
                <c:pt idx="85">
                  <c:v>20.9</c:v>
                </c:pt>
                <c:pt idx="86">
                  <c:v>20.9</c:v>
                </c:pt>
                <c:pt idx="87">
                  <c:v>20.9</c:v>
                </c:pt>
                <c:pt idx="88">
                  <c:v>20.9</c:v>
                </c:pt>
                <c:pt idx="89">
                  <c:v>20.9</c:v>
                </c:pt>
                <c:pt idx="90">
                  <c:v>20.9</c:v>
                </c:pt>
                <c:pt idx="91">
                  <c:v>20.9</c:v>
                </c:pt>
                <c:pt idx="92">
                  <c:v>20.9</c:v>
                </c:pt>
                <c:pt idx="93">
                  <c:v>20.9</c:v>
                </c:pt>
                <c:pt idx="94">
                  <c:v>20.9</c:v>
                </c:pt>
                <c:pt idx="95">
                  <c:v>20.9</c:v>
                </c:pt>
                <c:pt idx="96">
                  <c:v>20.9</c:v>
                </c:pt>
                <c:pt idx="97">
                  <c:v>20.9</c:v>
                </c:pt>
                <c:pt idx="98">
                  <c:v>20.9</c:v>
                </c:pt>
                <c:pt idx="99">
                  <c:v>20.9</c:v>
                </c:pt>
                <c:pt idx="100">
                  <c:v>20.9</c:v>
                </c:pt>
                <c:pt idx="101">
                  <c:v>20.9</c:v>
                </c:pt>
                <c:pt idx="102">
                  <c:v>20.9</c:v>
                </c:pt>
                <c:pt idx="103">
                  <c:v>20.9</c:v>
                </c:pt>
                <c:pt idx="104">
                  <c:v>20.9</c:v>
                </c:pt>
                <c:pt idx="105">
                  <c:v>20.9</c:v>
                </c:pt>
                <c:pt idx="106">
                  <c:v>20.9</c:v>
                </c:pt>
                <c:pt idx="107">
                  <c:v>20.9</c:v>
                </c:pt>
                <c:pt idx="108">
                  <c:v>20.9</c:v>
                </c:pt>
                <c:pt idx="109">
                  <c:v>20.9</c:v>
                </c:pt>
                <c:pt idx="110">
                  <c:v>20.9</c:v>
                </c:pt>
                <c:pt idx="111">
                  <c:v>20.9</c:v>
                </c:pt>
                <c:pt idx="112">
                  <c:v>20.9</c:v>
                </c:pt>
                <c:pt idx="113">
                  <c:v>20.9</c:v>
                </c:pt>
                <c:pt idx="114">
                  <c:v>20.9</c:v>
                </c:pt>
                <c:pt idx="115">
                  <c:v>20.9</c:v>
                </c:pt>
                <c:pt idx="116">
                  <c:v>20.9</c:v>
                </c:pt>
                <c:pt idx="117">
                  <c:v>20.9</c:v>
                </c:pt>
                <c:pt idx="118">
                  <c:v>20.9</c:v>
                </c:pt>
                <c:pt idx="119">
                  <c:v>20.9</c:v>
                </c:pt>
                <c:pt idx="120">
                  <c:v>20.9</c:v>
                </c:pt>
                <c:pt idx="121">
                  <c:v>20.9</c:v>
                </c:pt>
                <c:pt idx="122">
                  <c:v>20.9</c:v>
                </c:pt>
                <c:pt idx="123">
                  <c:v>20.9</c:v>
                </c:pt>
                <c:pt idx="124">
                  <c:v>20.9</c:v>
                </c:pt>
                <c:pt idx="125">
                  <c:v>20.9</c:v>
                </c:pt>
                <c:pt idx="126">
                  <c:v>20.9</c:v>
                </c:pt>
                <c:pt idx="127">
                  <c:v>20.9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A8D-594A-AFD6-E583E7A7D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894272"/>
        <c:axId val="69252736"/>
      </c:lineChart>
      <c:dateAx>
        <c:axId val="147894272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  <a:ea typeface="+mn-ea"/>
                <a:cs typeface="+mn-cs"/>
              </a:defRPr>
            </a:pPr>
            <a:endParaRPr lang="ru-RU"/>
          </a:p>
        </c:txPr>
        <c:crossAx val="69252736"/>
        <c:crosses val="autoZero"/>
        <c:auto val="1"/>
        <c:lblOffset val="100"/>
        <c:baseTimeUnit val="days"/>
      </c:dateAx>
      <c:valAx>
        <c:axId val="6925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  <a:ea typeface="+mn-ea"/>
                <a:cs typeface="+mn-cs"/>
              </a:defRPr>
            </a:pPr>
            <a:endParaRPr lang="ru-RU"/>
          </a:p>
        </c:txPr>
        <c:crossAx val="147894272"/>
        <c:crosses val="autoZero"/>
        <c:crossBetween val="between"/>
      </c:valAx>
      <c:spPr>
        <a:noFill/>
        <a:ln>
          <a:solidFill>
            <a:schemeClr val="accent6">
              <a:lumMod val="50000"/>
            </a:schemeClr>
          </a:solidFill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6">
        <a:lumMod val="5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baseline="0">
              <a:solidFill>
                <a:schemeClr val="accent6">
                  <a:lumMod val="20000"/>
                  <a:lumOff val="80000"/>
                </a:schemeClr>
              </a:solidFill>
              <a:latin typeface="Impact" panose="020B080603090205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влажность (%)</c:v>
                </c:pt>
              </c:strCache>
            </c:strRef>
          </c:tx>
          <c:spPr>
            <a:ln w="31750" cap="rnd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Лист1!$B$1:$FB$1</c:f>
              <c:numCache>
                <c:formatCode>d\-mmm</c:formatCode>
                <c:ptCount val="157"/>
                <c:pt idx="0">
                  <c:v>45694</c:v>
                </c:pt>
                <c:pt idx="1">
                  <c:v>45695</c:v>
                </c:pt>
                <c:pt idx="2">
                  <c:v>45696</c:v>
                </c:pt>
                <c:pt idx="3">
                  <c:v>45697</c:v>
                </c:pt>
                <c:pt idx="4">
                  <c:v>45698</c:v>
                </c:pt>
                <c:pt idx="5">
                  <c:v>45699</c:v>
                </c:pt>
                <c:pt idx="6">
                  <c:v>45700</c:v>
                </c:pt>
                <c:pt idx="7">
                  <c:v>45701</c:v>
                </c:pt>
                <c:pt idx="8">
                  <c:v>45702</c:v>
                </c:pt>
                <c:pt idx="9">
                  <c:v>45703</c:v>
                </c:pt>
                <c:pt idx="10">
                  <c:v>45704</c:v>
                </c:pt>
                <c:pt idx="11">
                  <c:v>45705</c:v>
                </c:pt>
                <c:pt idx="12">
                  <c:v>45706</c:v>
                </c:pt>
                <c:pt idx="13">
                  <c:v>45707</c:v>
                </c:pt>
                <c:pt idx="14">
                  <c:v>45708</c:v>
                </c:pt>
                <c:pt idx="15">
                  <c:v>45709</c:v>
                </c:pt>
                <c:pt idx="16">
                  <c:v>45710</c:v>
                </c:pt>
                <c:pt idx="17">
                  <c:v>45711</c:v>
                </c:pt>
                <c:pt idx="18">
                  <c:v>45712</c:v>
                </c:pt>
                <c:pt idx="19">
                  <c:v>45713</c:v>
                </c:pt>
                <c:pt idx="20">
                  <c:v>45714</c:v>
                </c:pt>
                <c:pt idx="21">
                  <c:v>45715</c:v>
                </c:pt>
                <c:pt idx="22">
                  <c:v>45716</c:v>
                </c:pt>
                <c:pt idx="23">
                  <c:v>45717</c:v>
                </c:pt>
                <c:pt idx="24">
                  <c:v>45718</c:v>
                </c:pt>
                <c:pt idx="25">
                  <c:v>45719</c:v>
                </c:pt>
                <c:pt idx="26">
                  <c:v>45720</c:v>
                </c:pt>
                <c:pt idx="27">
                  <c:v>45721</c:v>
                </c:pt>
                <c:pt idx="28">
                  <c:v>45722</c:v>
                </c:pt>
                <c:pt idx="29">
                  <c:v>45723</c:v>
                </c:pt>
                <c:pt idx="30">
                  <c:v>45724</c:v>
                </c:pt>
                <c:pt idx="31">
                  <c:v>45725</c:v>
                </c:pt>
                <c:pt idx="32">
                  <c:v>45726</c:v>
                </c:pt>
                <c:pt idx="33">
                  <c:v>45727</c:v>
                </c:pt>
                <c:pt idx="34">
                  <c:v>45728</c:v>
                </c:pt>
                <c:pt idx="35">
                  <c:v>45729</c:v>
                </c:pt>
                <c:pt idx="36">
                  <c:v>45730</c:v>
                </c:pt>
                <c:pt idx="37">
                  <c:v>45731</c:v>
                </c:pt>
                <c:pt idx="38">
                  <c:v>45732</c:v>
                </c:pt>
                <c:pt idx="39">
                  <c:v>45733</c:v>
                </c:pt>
                <c:pt idx="40">
                  <c:v>45734</c:v>
                </c:pt>
                <c:pt idx="41">
                  <c:v>45735</c:v>
                </c:pt>
                <c:pt idx="42">
                  <c:v>45736</c:v>
                </c:pt>
                <c:pt idx="43">
                  <c:v>45737</c:v>
                </c:pt>
                <c:pt idx="44">
                  <c:v>45738</c:v>
                </c:pt>
                <c:pt idx="45">
                  <c:v>45739</c:v>
                </c:pt>
                <c:pt idx="46">
                  <c:v>45740</c:v>
                </c:pt>
                <c:pt idx="47">
                  <c:v>45741</c:v>
                </c:pt>
                <c:pt idx="48">
                  <c:v>45742</c:v>
                </c:pt>
                <c:pt idx="49">
                  <c:v>45743</c:v>
                </c:pt>
                <c:pt idx="50">
                  <c:v>45744</c:v>
                </c:pt>
                <c:pt idx="51">
                  <c:v>45745</c:v>
                </c:pt>
                <c:pt idx="52">
                  <c:v>45746</c:v>
                </c:pt>
                <c:pt idx="53">
                  <c:v>45747</c:v>
                </c:pt>
                <c:pt idx="54">
                  <c:v>45748</c:v>
                </c:pt>
                <c:pt idx="55">
                  <c:v>45749</c:v>
                </c:pt>
                <c:pt idx="56">
                  <c:v>45750</c:v>
                </c:pt>
                <c:pt idx="57">
                  <c:v>45751</c:v>
                </c:pt>
                <c:pt idx="58">
                  <c:v>45752</c:v>
                </c:pt>
                <c:pt idx="59">
                  <c:v>45753</c:v>
                </c:pt>
                <c:pt idx="60">
                  <c:v>45754</c:v>
                </c:pt>
                <c:pt idx="61">
                  <c:v>45755</c:v>
                </c:pt>
                <c:pt idx="62">
                  <c:v>45756</c:v>
                </c:pt>
                <c:pt idx="63">
                  <c:v>45757</c:v>
                </c:pt>
                <c:pt idx="64">
                  <c:v>45758</c:v>
                </c:pt>
                <c:pt idx="65">
                  <c:v>45759</c:v>
                </c:pt>
                <c:pt idx="66">
                  <c:v>45760</c:v>
                </c:pt>
                <c:pt idx="67">
                  <c:v>45761</c:v>
                </c:pt>
                <c:pt idx="68">
                  <c:v>45762</c:v>
                </c:pt>
                <c:pt idx="69">
                  <c:v>45763</c:v>
                </c:pt>
                <c:pt idx="70">
                  <c:v>45764</c:v>
                </c:pt>
                <c:pt idx="71">
                  <c:v>45765</c:v>
                </c:pt>
                <c:pt idx="72">
                  <c:v>45766</c:v>
                </c:pt>
                <c:pt idx="73">
                  <c:v>45767</c:v>
                </c:pt>
                <c:pt idx="74">
                  <c:v>45768</c:v>
                </c:pt>
                <c:pt idx="75">
                  <c:v>45769</c:v>
                </c:pt>
                <c:pt idx="76">
                  <c:v>45770</c:v>
                </c:pt>
                <c:pt idx="77">
                  <c:v>45771</c:v>
                </c:pt>
                <c:pt idx="78">
                  <c:v>45772</c:v>
                </c:pt>
                <c:pt idx="79">
                  <c:v>45773</c:v>
                </c:pt>
                <c:pt idx="80">
                  <c:v>45774</c:v>
                </c:pt>
                <c:pt idx="81">
                  <c:v>45775</c:v>
                </c:pt>
                <c:pt idx="82">
                  <c:v>45776</c:v>
                </c:pt>
                <c:pt idx="83">
                  <c:v>45777</c:v>
                </c:pt>
                <c:pt idx="84">
                  <c:v>45778</c:v>
                </c:pt>
                <c:pt idx="85">
                  <c:v>45779</c:v>
                </c:pt>
                <c:pt idx="86">
                  <c:v>45780</c:v>
                </c:pt>
                <c:pt idx="87">
                  <c:v>45781</c:v>
                </c:pt>
                <c:pt idx="88">
                  <c:v>45782</c:v>
                </c:pt>
                <c:pt idx="89">
                  <c:v>45783</c:v>
                </c:pt>
                <c:pt idx="90">
                  <c:v>45784</c:v>
                </c:pt>
                <c:pt idx="91">
                  <c:v>45785</c:v>
                </c:pt>
                <c:pt idx="92">
                  <c:v>45786</c:v>
                </c:pt>
                <c:pt idx="93">
                  <c:v>45787</c:v>
                </c:pt>
                <c:pt idx="94">
                  <c:v>45788</c:v>
                </c:pt>
                <c:pt idx="95">
                  <c:v>45789</c:v>
                </c:pt>
                <c:pt idx="96">
                  <c:v>45790</c:v>
                </c:pt>
                <c:pt idx="97">
                  <c:v>45791</c:v>
                </c:pt>
                <c:pt idx="98">
                  <c:v>45792</c:v>
                </c:pt>
                <c:pt idx="99">
                  <c:v>45793</c:v>
                </c:pt>
                <c:pt idx="100">
                  <c:v>45794</c:v>
                </c:pt>
                <c:pt idx="101">
                  <c:v>45795</c:v>
                </c:pt>
                <c:pt idx="102">
                  <c:v>45796</c:v>
                </c:pt>
                <c:pt idx="103">
                  <c:v>45797</c:v>
                </c:pt>
                <c:pt idx="104">
                  <c:v>45798</c:v>
                </c:pt>
                <c:pt idx="105">
                  <c:v>45799</c:v>
                </c:pt>
                <c:pt idx="106">
                  <c:v>45800</c:v>
                </c:pt>
                <c:pt idx="107">
                  <c:v>45801</c:v>
                </c:pt>
                <c:pt idx="108">
                  <c:v>45802</c:v>
                </c:pt>
                <c:pt idx="109">
                  <c:v>45803</c:v>
                </c:pt>
                <c:pt idx="110">
                  <c:v>45804</c:v>
                </c:pt>
                <c:pt idx="111">
                  <c:v>45805</c:v>
                </c:pt>
                <c:pt idx="112">
                  <c:v>45806</c:v>
                </c:pt>
                <c:pt idx="113">
                  <c:v>45807</c:v>
                </c:pt>
                <c:pt idx="114">
                  <c:v>45808</c:v>
                </c:pt>
                <c:pt idx="115">
                  <c:v>45809</c:v>
                </c:pt>
                <c:pt idx="116">
                  <c:v>45810</c:v>
                </c:pt>
                <c:pt idx="117">
                  <c:v>45811</c:v>
                </c:pt>
                <c:pt idx="118">
                  <c:v>45812</c:v>
                </c:pt>
                <c:pt idx="119">
                  <c:v>45813</c:v>
                </c:pt>
                <c:pt idx="120">
                  <c:v>45814</c:v>
                </c:pt>
                <c:pt idx="121">
                  <c:v>45815</c:v>
                </c:pt>
                <c:pt idx="122">
                  <c:v>45816</c:v>
                </c:pt>
                <c:pt idx="123">
                  <c:v>45817</c:v>
                </c:pt>
                <c:pt idx="124">
                  <c:v>45818</c:v>
                </c:pt>
                <c:pt idx="125">
                  <c:v>45819</c:v>
                </c:pt>
                <c:pt idx="126">
                  <c:v>45820</c:v>
                </c:pt>
                <c:pt idx="127">
                  <c:v>45821</c:v>
                </c:pt>
              </c:numCache>
            </c:numRef>
          </c:cat>
          <c:val>
            <c:numRef>
              <c:f>Лист1!$B$2:$FB$2</c:f>
              <c:numCache>
                <c:formatCode>General</c:formatCode>
                <c:ptCount val="157"/>
                <c:pt idx="0">
                  <c:v>45</c:v>
                </c:pt>
                <c:pt idx="1">
                  <c:v>46</c:v>
                </c:pt>
                <c:pt idx="2">
                  <c:v>46</c:v>
                </c:pt>
                <c:pt idx="3">
                  <c:v>45</c:v>
                </c:pt>
                <c:pt idx="4">
                  <c:v>46</c:v>
                </c:pt>
                <c:pt idx="5">
                  <c:v>45</c:v>
                </c:pt>
                <c:pt idx="6">
                  <c:v>48</c:v>
                </c:pt>
                <c:pt idx="7">
                  <c:v>47</c:v>
                </c:pt>
                <c:pt idx="8">
                  <c:v>47</c:v>
                </c:pt>
                <c:pt idx="9">
                  <c:v>47</c:v>
                </c:pt>
                <c:pt idx="10">
                  <c:v>49</c:v>
                </c:pt>
                <c:pt idx="11">
                  <c:v>48</c:v>
                </c:pt>
                <c:pt idx="12">
                  <c:v>47</c:v>
                </c:pt>
                <c:pt idx="13">
                  <c:v>47</c:v>
                </c:pt>
                <c:pt idx="14">
                  <c:v>47</c:v>
                </c:pt>
                <c:pt idx="15">
                  <c:v>47</c:v>
                </c:pt>
                <c:pt idx="16">
                  <c:v>48</c:v>
                </c:pt>
                <c:pt idx="17">
                  <c:v>47</c:v>
                </c:pt>
                <c:pt idx="18">
                  <c:v>47</c:v>
                </c:pt>
                <c:pt idx="19">
                  <c:v>47</c:v>
                </c:pt>
                <c:pt idx="20">
                  <c:v>47</c:v>
                </c:pt>
                <c:pt idx="21">
                  <c:v>49</c:v>
                </c:pt>
                <c:pt idx="22">
                  <c:v>46</c:v>
                </c:pt>
                <c:pt idx="23">
                  <c:v>46</c:v>
                </c:pt>
                <c:pt idx="24">
                  <c:v>46</c:v>
                </c:pt>
                <c:pt idx="25">
                  <c:v>50</c:v>
                </c:pt>
                <c:pt idx="26">
                  <c:v>49</c:v>
                </c:pt>
                <c:pt idx="27">
                  <c:v>51</c:v>
                </c:pt>
                <c:pt idx="28">
                  <c:v>52</c:v>
                </c:pt>
                <c:pt idx="29">
                  <c:v>52</c:v>
                </c:pt>
                <c:pt idx="30">
                  <c:v>52</c:v>
                </c:pt>
                <c:pt idx="31">
                  <c:v>55</c:v>
                </c:pt>
                <c:pt idx="32">
                  <c:v>55</c:v>
                </c:pt>
                <c:pt idx="33">
                  <c:v>56</c:v>
                </c:pt>
                <c:pt idx="34">
                  <c:v>55</c:v>
                </c:pt>
                <c:pt idx="35">
                  <c:v>53</c:v>
                </c:pt>
                <c:pt idx="36">
                  <c:v>54</c:v>
                </c:pt>
                <c:pt idx="37">
                  <c:v>53</c:v>
                </c:pt>
                <c:pt idx="38">
                  <c:v>55</c:v>
                </c:pt>
                <c:pt idx="39">
                  <c:v>55</c:v>
                </c:pt>
                <c:pt idx="40">
                  <c:v>55</c:v>
                </c:pt>
                <c:pt idx="41">
                  <c:v>55</c:v>
                </c:pt>
                <c:pt idx="42">
                  <c:v>55</c:v>
                </c:pt>
                <c:pt idx="43">
                  <c:v>55</c:v>
                </c:pt>
                <c:pt idx="44">
                  <c:v>56</c:v>
                </c:pt>
                <c:pt idx="45">
                  <c:v>55</c:v>
                </c:pt>
                <c:pt idx="46">
                  <c:v>55</c:v>
                </c:pt>
                <c:pt idx="47">
                  <c:v>55</c:v>
                </c:pt>
                <c:pt idx="48">
                  <c:v>57</c:v>
                </c:pt>
                <c:pt idx="49">
                  <c:v>57</c:v>
                </c:pt>
                <c:pt idx="50">
                  <c:v>58</c:v>
                </c:pt>
                <c:pt idx="51">
                  <c:v>59</c:v>
                </c:pt>
                <c:pt idx="52">
                  <c:v>59</c:v>
                </c:pt>
                <c:pt idx="53">
                  <c:v>60</c:v>
                </c:pt>
                <c:pt idx="54">
                  <c:v>60</c:v>
                </c:pt>
                <c:pt idx="55">
                  <c:v>62</c:v>
                </c:pt>
                <c:pt idx="56">
                  <c:v>62</c:v>
                </c:pt>
                <c:pt idx="57">
                  <c:v>63</c:v>
                </c:pt>
                <c:pt idx="58">
                  <c:v>65</c:v>
                </c:pt>
                <c:pt idx="59">
                  <c:v>67</c:v>
                </c:pt>
                <c:pt idx="60">
                  <c:v>67</c:v>
                </c:pt>
                <c:pt idx="61">
                  <c:v>64</c:v>
                </c:pt>
                <c:pt idx="62">
                  <c:v>62</c:v>
                </c:pt>
                <c:pt idx="63">
                  <c:v>60</c:v>
                </c:pt>
                <c:pt idx="64">
                  <c:v>60</c:v>
                </c:pt>
                <c:pt idx="65">
                  <c:v>58</c:v>
                </c:pt>
                <c:pt idx="66">
                  <c:v>58</c:v>
                </c:pt>
                <c:pt idx="67">
                  <c:v>57</c:v>
                </c:pt>
                <c:pt idx="68">
                  <c:v>61</c:v>
                </c:pt>
                <c:pt idx="69">
                  <c:v>60</c:v>
                </c:pt>
                <c:pt idx="70">
                  <c:v>63</c:v>
                </c:pt>
                <c:pt idx="71">
                  <c:v>63</c:v>
                </c:pt>
                <c:pt idx="72">
                  <c:v>63</c:v>
                </c:pt>
                <c:pt idx="73">
                  <c:v>65</c:v>
                </c:pt>
                <c:pt idx="74">
                  <c:v>67</c:v>
                </c:pt>
                <c:pt idx="75">
                  <c:v>68</c:v>
                </c:pt>
                <c:pt idx="76">
                  <c:v>68</c:v>
                </c:pt>
                <c:pt idx="77">
                  <c:v>68</c:v>
                </c:pt>
                <c:pt idx="78">
                  <c:v>68</c:v>
                </c:pt>
                <c:pt idx="79">
                  <c:v>68</c:v>
                </c:pt>
                <c:pt idx="80">
                  <c:v>69</c:v>
                </c:pt>
                <c:pt idx="81">
                  <c:v>67</c:v>
                </c:pt>
                <c:pt idx="82">
                  <c:v>67</c:v>
                </c:pt>
                <c:pt idx="83">
                  <c:v>67</c:v>
                </c:pt>
                <c:pt idx="84">
                  <c:v>67</c:v>
                </c:pt>
                <c:pt idx="85">
                  <c:v>66</c:v>
                </c:pt>
                <c:pt idx="86">
                  <c:v>66</c:v>
                </c:pt>
                <c:pt idx="87">
                  <c:v>68</c:v>
                </c:pt>
                <c:pt idx="88">
                  <c:v>67</c:v>
                </c:pt>
                <c:pt idx="89">
                  <c:v>68</c:v>
                </c:pt>
                <c:pt idx="90">
                  <c:v>68</c:v>
                </c:pt>
                <c:pt idx="91">
                  <c:v>71</c:v>
                </c:pt>
                <c:pt idx="92">
                  <c:v>69</c:v>
                </c:pt>
                <c:pt idx="93">
                  <c:v>67</c:v>
                </c:pt>
                <c:pt idx="94">
                  <c:v>66</c:v>
                </c:pt>
                <c:pt idx="95">
                  <c:v>64</c:v>
                </c:pt>
                <c:pt idx="96">
                  <c:v>64</c:v>
                </c:pt>
                <c:pt idx="97">
                  <c:v>64</c:v>
                </c:pt>
                <c:pt idx="98">
                  <c:v>67</c:v>
                </c:pt>
                <c:pt idx="99">
                  <c:v>64</c:v>
                </c:pt>
                <c:pt idx="100">
                  <c:v>65</c:v>
                </c:pt>
                <c:pt idx="101">
                  <c:v>65</c:v>
                </c:pt>
                <c:pt idx="102">
                  <c:v>65</c:v>
                </c:pt>
                <c:pt idx="103">
                  <c:v>69</c:v>
                </c:pt>
                <c:pt idx="104">
                  <c:v>71</c:v>
                </c:pt>
                <c:pt idx="105">
                  <c:v>66</c:v>
                </c:pt>
                <c:pt idx="106">
                  <c:v>69</c:v>
                </c:pt>
                <c:pt idx="107">
                  <c:v>66</c:v>
                </c:pt>
                <c:pt idx="108">
                  <c:v>65</c:v>
                </c:pt>
                <c:pt idx="109">
                  <c:v>67</c:v>
                </c:pt>
                <c:pt idx="110">
                  <c:v>72</c:v>
                </c:pt>
                <c:pt idx="111">
                  <c:v>70</c:v>
                </c:pt>
                <c:pt idx="112">
                  <c:v>68</c:v>
                </c:pt>
                <c:pt idx="113">
                  <c:v>68</c:v>
                </c:pt>
                <c:pt idx="114">
                  <c:v>67</c:v>
                </c:pt>
                <c:pt idx="115">
                  <c:v>70</c:v>
                </c:pt>
                <c:pt idx="116">
                  <c:v>70</c:v>
                </c:pt>
                <c:pt idx="117">
                  <c:v>70</c:v>
                </c:pt>
                <c:pt idx="118">
                  <c:v>69</c:v>
                </c:pt>
                <c:pt idx="119">
                  <c:v>70</c:v>
                </c:pt>
                <c:pt idx="120">
                  <c:v>72</c:v>
                </c:pt>
                <c:pt idx="121">
                  <c:v>71</c:v>
                </c:pt>
                <c:pt idx="122">
                  <c:v>70</c:v>
                </c:pt>
                <c:pt idx="123">
                  <c:v>70</c:v>
                </c:pt>
                <c:pt idx="124">
                  <c:v>71</c:v>
                </c:pt>
                <c:pt idx="125">
                  <c:v>75</c:v>
                </c:pt>
                <c:pt idx="126">
                  <c:v>72</c:v>
                </c:pt>
                <c:pt idx="127">
                  <c:v>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271-9548-9168-350CDD0D0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41888"/>
        <c:axId val="72998912"/>
      </c:lineChart>
      <c:dateAx>
        <c:axId val="4234188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  <a:ea typeface="+mn-ea"/>
                <a:cs typeface="+mn-cs"/>
              </a:defRPr>
            </a:pPr>
            <a:endParaRPr lang="ru-RU"/>
          </a:p>
        </c:txPr>
        <c:crossAx val="72998912"/>
        <c:crosses val="autoZero"/>
        <c:auto val="1"/>
        <c:lblOffset val="100"/>
        <c:baseTimeUnit val="days"/>
      </c:dateAx>
      <c:valAx>
        <c:axId val="7299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  <a:ea typeface="+mn-ea"/>
                <a:cs typeface="+mn-cs"/>
              </a:defRPr>
            </a:pPr>
            <a:endParaRPr lang="ru-RU"/>
          </a:p>
        </c:txPr>
        <c:crossAx val="4234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50000"/>
      </a:schemeClr>
    </a:solidFill>
    <a:ln>
      <a:solidFill>
        <a:schemeClr val="accent6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2D343F-4601-C62B-2693-9C709F934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046A83E-6DAC-ECB7-C73F-C92DFF109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693CBF-B1E7-71A9-6FC8-ED485D36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313C-24B1-5C44-A8BD-A1707597B315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96B207-48DA-44BF-6570-69327D08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B71E613-51A1-AB8F-33D7-5E69172D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C91D-DB58-4047-98A7-C03A1A97B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5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E67F50-A645-4582-0326-BA9C6C44A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062AABE-D80B-E743-7F8A-5F50CEDF9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CAD1D1-A2B7-5D98-0BAE-134C5EA6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313C-24B1-5C44-A8BD-A1707597B315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CFF4905-2A42-3794-C59B-2B1428EE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833609-C08F-565C-8DBB-36F742B7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C91D-DB58-4047-98A7-C03A1A97B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9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7AAE881-4975-8953-DF25-B255D0EECC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9650BC4-B10C-739F-88C7-284A0F9E7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53180F-A3C6-CA61-008C-37F5A69D9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313C-24B1-5C44-A8BD-A1707597B315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50BE29-076D-1D6F-0A26-FA5FB88D1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0D2FF49-1466-A054-C9FE-8045DF3F2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C91D-DB58-4047-98A7-C03A1A97B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08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5EE03A-6A9A-F160-AB25-227DF18E2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3FC021-ED60-75D8-856A-97879A7A8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1105DE-41E4-E094-3DF6-3AF608924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313C-24B1-5C44-A8BD-A1707597B315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64E370-47FA-3C58-7B0D-EE6299B6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FE2057-7E02-D920-512B-14AD982E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C91D-DB58-4047-98A7-C03A1A97B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0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125D77-D9F2-84AA-8D83-8D54E0AE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4E6455F-7EC5-44D3-C2ED-6EFAC4558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53A084-2928-9E29-F4DA-4D4A1EBE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313C-24B1-5C44-A8BD-A1707597B315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2FC079-AFB6-087A-3BB3-4787A2D0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9870C3-ACDA-C905-210B-5A8DB86B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C91D-DB58-4047-98A7-C03A1A97B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7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3DB1D8-5885-41A8-5C9F-B48C3274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FE78195-9916-0A2E-CE1C-F747AE0B0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BD5B236-8F41-7F36-589A-F5C74B3F4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3C4C515-1B4C-5B9F-3AFA-6A6E6461B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313C-24B1-5C44-A8BD-A1707597B315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AE744F-876A-312C-0768-16C5CC710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12278A1-230A-93EA-25AC-0991F284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C91D-DB58-4047-98A7-C03A1A97B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52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23066A-24E1-E445-0E2F-417C8B603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0493F5C-A495-579C-C620-C1DF247D7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FBB4F72-D43E-804B-5A85-F1E24C41E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C62839E-E992-107D-D865-724C689C0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E9A2235-02A8-E179-AFFC-6BA8304307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43D8AB9-9D48-EBAF-FF05-5838F518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313C-24B1-5C44-A8BD-A1707597B315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F68A15C-91C1-CB47-188B-E0CE38367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E3D91B9-A1D5-22C4-2E60-F0AFAD89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C91D-DB58-4047-98A7-C03A1A97B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3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2C7734-254A-80B3-E863-529BF5A5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2CC3567-DEBA-4AEE-E594-4BA8905D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313C-24B1-5C44-A8BD-A1707597B315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C2B6EAE-725B-215A-18CF-B4335E31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8D93086-1AA8-0634-16C3-7DC6AA7BC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C91D-DB58-4047-98A7-C03A1A97B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8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5C81B92-0593-3710-8F07-93B3DFCE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313C-24B1-5C44-A8BD-A1707597B315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B632973-7A07-7E66-2427-8A895F18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67F819E-940F-1C13-DEF2-DDC1DAB4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C91D-DB58-4047-98A7-C03A1A97B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0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48D378-64A9-4E1C-26BE-BD0C295C0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B16BD4-4145-1781-F80D-19C41DB7B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EB4BCFB-F6CA-0E90-7875-F84721BC7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6E0DC0-4BB3-9A82-9AB9-CFE54402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313C-24B1-5C44-A8BD-A1707597B315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D0F15F8-7D06-5811-D5C7-B495E651C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A6F6E8D-2AED-B0C9-09C7-B444E3425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C91D-DB58-4047-98A7-C03A1A97B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94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63CD63-A93E-8599-59E1-2E5BE19CE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88BDB24-0D64-D6B0-4EE6-C502715C2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79C9448-64E6-CCE6-28D0-4DC5FF6DD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4477673-3766-2A76-F86B-BA519B7B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313C-24B1-5C44-A8BD-A1707597B315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5F2E905-1BB3-6775-B6DD-090901986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77BAF4B-E946-BAA8-FBD2-407483952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C91D-DB58-4047-98A7-C03A1A97B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7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2E4068-B5A7-0354-FA05-AE3134E2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91DD447-4E0B-9A16-207E-358B5361E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ADDA9C6-9428-AE35-22B6-3250A0DE9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03313C-24B1-5C44-A8BD-A1707597B315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A73716-B07A-11CF-9063-DE60153BC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CC05AF-8EC8-EE5C-90ED-C71031C11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9BC91D-DB58-4047-98A7-C03A1A97B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0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dviser.ru/index.php/&#1050;&#1086;&#1084;&#1087;&#1072;&#1085;&#1080;&#1103;:&#1042;&#1053;&#1048;&#1056;&#1054;_(&#1042;&#1089;&#1077;&#1088;&#1086;&#1089;&#1089;&#1080;&#1081;&#1089;&#1082;&#1080;&#1081;_&#1085;&#1072;&#1091;&#1095;&#1085;&#1086;-&#1080;&#1089;&#1089;&#1083;&#1077;&#1076;&#1086;&#1074;&#1072;&#1090;&#1077;&#1083;&#1100;&#1089;&#1082;&#1080;&#1081;_&#1080;&#1085;&#1089;&#1090;&#1080;&#1090;&#1091;&#1090;_&#1088;&#1099;&#1073;&#1085;&#1086;&#1075;&#1086;_&#1093;&#1086;&#1079;&#1103;&#1081;&#1089;&#1090;&#1074;&#1072;_&#1080;_&#1086;&#1082;&#1077;&#1072;&#1085;&#1086;&#1075;&#1088;&#1072;&#1092;&#1080;&#1080;)" TargetMode="External"/><Relationship Id="rId3" Type="http://schemas.openxmlformats.org/officeDocument/2006/relationships/hyperlink" Target="https://allen-in.translate.goog/neet/biology/chlorella?_x_tr_sl=en&amp;_x_tr_tl=ru&amp;_x_tr_hl=ru&amp;_x_tr_pto=rq&amp;_x_tr_hist=true" TargetMode="External"/><Relationship Id="rId7" Type="http://schemas.openxmlformats.org/officeDocument/2006/relationships/hyperlink" Target="https://meteoinfo.ru/meteo-medic/2918-meteo-med-golicin" TargetMode="External"/><Relationship Id="rId2" Type="http://schemas.openxmlformats.org/officeDocument/2006/relationships/hyperlink" Target="https://ru.wikipedia.org/wiki/%D0%92%D0%BE%D1%81%D1%81%D1%82%D0%B0%D0%BD%D0%BE%D0%B2%D0%B8%D1%82%D0%B5%D0%BB%D1%8C%D0%BD%D1%8B%D0%B9_%D0%BF%D0%B5%D0%BD%D1%82%D0%BE%D0%B7%D0%BE%D1%84%D0%BE%D1%81%D1%84%D0%B0%D1%82%D0%BD%D1%8B%D0%B9_%D1%86%D0%B8%D0%BA%D0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lrybvtuz.ru/" TargetMode="External"/><Relationship Id="rId5" Type="http://schemas.openxmlformats.org/officeDocument/2006/relationships/hyperlink" Target="https://www.abok.ru/for_spec/articles.php?nid=8168" TargetMode="External"/><Relationship Id="rId4" Type="http://schemas.openxmlformats.org/officeDocument/2006/relationships/hyperlink" Target="https://ufn.ru/ru/articles/1978/11/f/" TargetMode="External"/><Relationship Id="rId9" Type="http://schemas.openxmlformats.org/officeDocument/2006/relationships/hyperlink" Target="https://the-challenger.ru/eda/kak-pravilno-eda-new/chto-takoe-hlorell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E9A9E5-CE29-B430-0BD5-556F1947A5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4E7DD49-2A8A-8D76-D587-461DA1944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растение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B3BAD034-6B44-B331-60C6-22415097C4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89DE2E1-631C-B48E-374F-5B41D1D52C4F}"/>
              </a:ext>
            </a:extLst>
          </p:cNvPr>
          <p:cNvSpPr txBox="1"/>
          <p:nvPr/>
        </p:nvSpPr>
        <p:spPr>
          <a:xfrm>
            <a:off x="864096" y="-1"/>
            <a:ext cx="11254333" cy="6858000"/>
          </a:xfrm>
          <a:custGeom>
            <a:avLst/>
            <a:gdLst/>
            <a:ahLst/>
            <a:cxnLst/>
            <a:rect l="l" t="t" r="r" b="b"/>
            <a:pathLst>
              <a:path w="11254333" h="6858000">
                <a:moveTo>
                  <a:pt x="3493739" y="4248274"/>
                </a:moveTo>
                <a:lnTo>
                  <a:pt x="3493739" y="4347617"/>
                </a:lnTo>
                <a:cubicBezTo>
                  <a:pt x="3506746" y="4347617"/>
                  <a:pt x="3515703" y="4345400"/>
                  <a:pt x="3520610" y="4340966"/>
                </a:cubicBezTo>
                <a:cubicBezTo>
                  <a:pt x="3525516" y="4336532"/>
                  <a:pt x="3527970" y="4324734"/>
                  <a:pt x="3527970" y="4305573"/>
                </a:cubicBezTo>
                <a:lnTo>
                  <a:pt x="3527970" y="4288829"/>
                </a:lnTo>
                <a:cubicBezTo>
                  <a:pt x="3527970" y="4269691"/>
                  <a:pt x="3525857" y="4258147"/>
                  <a:pt x="3521630" y="4254198"/>
                </a:cubicBezTo>
                <a:cubicBezTo>
                  <a:pt x="3517403" y="4250249"/>
                  <a:pt x="3508107" y="4248274"/>
                  <a:pt x="3493739" y="4248274"/>
                </a:cubicBezTo>
                <a:close/>
                <a:moveTo>
                  <a:pt x="560039" y="4248274"/>
                </a:moveTo>
                <a:lnTo>
                  <a:pt x="560039" y="4347617"/>
                </a:lnTo>
                <a:cubicBezTo>
                  <a:pt x="573046" y="4347617"/>
                  <a:pt x="582003" y="4345400"/>
                  <a:pt x="586910" y="4340966"/>
                </a:cubicBezTo>
                <a:cubicBezTo>
                  <a:pt x="591816" y="4336532"/>
                  <a:pt x="594270" y="4324734"/>
                  <a:pt x="594270" y="4305573"/>
                </a:cubicBezTo>
                <a:lnTo>
                  <a:pt x="594270" y="4288829"/>
                </a:lnTo>
                <a:cubicBezTo>
                  <a:pt x="594270" y="4269691"/>
                  <a:pt x="592156" y="4258147"/>
                  <a:pt x="587930" y="4254198"/>
                </a:cubicBezTo>
                <a:cubicBezTo>
                  <a:pt x="583703" y="4250249"/>
                  <a:pt x="574406" y="4248274"/>
                  <a:pt x="560039" y="4248274"/>
                </a:cubicBezTo>
                <a:close/>
                <a:moveTo>
                  <a:pt x="2977827" y="4231531"/>
                </a:moveTo>
                <a:cubicBezTo>
                  <a:pt x="2963142" y="4247185"/>
                  <a:pt x="2954076" y="4260349"/>
                  <a:pt x="2950628" y="4271022"/>
                </a:cubicBezTo>
                <a:cubicBezTo>
                  <a:pt x="2947181" y="4281696"/>
                  <a:pt x="2945457" y="4297926"/>
                  <a:pt x="2945457" y="4319711"/>
                </a:cubicBezTo>
                <a:cubicBezTo>
                  <a:pt x="2945457" y="4344330"/>
                  <a:pt x="2946677" y="4359352"/>
                  <a:pt x="2949120" y="4364778"/>
                </a:cubicBezTo>
                <a:cubicBezTo>
                  <a:pt x="2951561" y="4370204"/>
                  <a:pt x="2956045" y="4372917"/>
                  <a:pt x="2962572" y="4372917"/>
                </a:cubicBezTo>
                <a:cubicBezTo>
                  <a:pt x="2968866" y="4372917"/>
                  <a:pt x="2972982" y="4370938"/>
                  <a:pt x="2974920" y="4366979"/>
                </a:cubicBezTo>
                <a:cubicBezTo>
                  <a:pt x="2976858" y="4363020"/>
                  <a:pt x="2977827" y="4349248"/>
                  <a:pt x="2977827" y="4325664"/>
                </a:cubicBezTo>
                <a:close/>
                <a:moveTo>
                  <a:pt x="10479731" y="4194423"/>
                </a:moveTo>
                <a:lnTo>
                  <a:pt x="10479731" y="4466307"/>
                </a:lnTo>
                <a:lnTo>
                  <a:pt x="10429521" y="4466307"/>
                </a:lnTo>
                <a:close/>
                <a:moveTo>
                  <a:pt x="1846956" y="4081586"/>
                </a:moveTo>
                <a:cubicBezTo>
                  <a:pt x="1846956" y="4174263"/>
                  <a:pt x="1832074" y="4257979"/>
                  <a:pt x="1802308" y="4332734"/>
                </a:cubicBezTo>
                <a:lnTo>
                  <a:pt x="1870769" y="4332734"/>
                </a:lnTo>
                <a:lnTo>
                  <a:pt x="1870769" y="4083819"/>
                </a:lnTo>
                <a:lnTo>
                  <a:pt x="1846956" y="4083819"/>
                </a:lnTo>
                <a:close/>
                <a:moveTo>
                  <a:pt x="3493739" y="4076005"/>
                </a:moveTo>
                <a:lnTo>
                  <a:pt x="3493739" y="4141118"/>
                </a:lnTo>
                <a:cubicBezTo>
                  <a:pt x="3509149" y="4141118"/>
                  <a:pt x="3518706" y="4139039"/>
                  <a:pt x="3522412" y="4134882"/>
                </a:cubicBezTo>
                <a:cubicBezTo>
                  <a:pt x="3526117" y="4130726"/>
                  <a:pt x="3527970" y="4121146"/>
                  <a:pt x="3527970" y="4106143"/>
                </a:cubicBezTo>
                <a:cubicBezTo>
                  <a:pt x="3527970" y="4094241"/>
                  <a:pt x="3525829" y="4086242"/>
                  <a:pt x="3521548" y="4082147"/>
                </a:cubicBezTo>
                <a:cubicBezTo>
                  <a:pt x="3517268" y="4078053"/>
                  <a:pt x="3507998" y="4076005"/>
                  <a:pt x="3493739" y="4076005"/>
                </a:cubicBezTo>
                <a:close/>
                <a:moveTo>
                  <a:pt x="560039" y="4076005"/>
                </a:moveTo>
                <a:lnTo>
                  <a:pt x="560039" y="4141118"/>
                </a:lnTo>
                <a:cubicBezTo>
                  <a:pt x="575449" y="4141118"/>
                  <a:pt x="585007" y="4139039"/>
                  <a:pt x="588712" y="4134882"/>
                </a:cubicBezTo>
                <a:cubicBezTo>
                  <a:pt x="592417" y="4130726"/>
                  <a:pt x="594270" y="4121146"/>
                  <a:pt x="594270" y="4106143"/>
                </a:cubicBezTo>
                <a:cubicBezTo>
                  <a:pt x="594270" y="4094241"/>
                  <a:pt x="592129" y="4086242"/>
                  <a:pt x="587849" y="4082147"/>
                </a:cubicBezTo>
                <a:cubicBezTo>
                  <a:pt x="583568" y="4078053"/>
                  <a:pt x="574298" y="4076005"/>
                  <a:pt x="560039" y="4076005"/>
                </a:cubicBezTo>
                <a:close/>
                <a:moveTo>
                  <a:pt x="9001570" y="4051077"/>
                </a:moveTo>
                <a:cubicBezTo>
                  <a:pt x="9006442" y="4051077"/>
                  <a:pt x="9009892" y="4053844"/>
                  <a:pt x="9011921" y="4059378"/>
                </a:cubicBezTo>
                <a:cubicBezTo>
                  <a:pt x="9013950" y="4064913"/>
                  <a:pt x="9014964" y="4079881"/>
                  <a:pt x="9014964" y="4104283"/>
                </a:cubicBezTo>
                <a:lnTo>
                  <a:pt x="9014964" y="4132932"/>
                </a:lnTo>
                <a:lnTo>
                  <a:pt x="8986315" y="4132932"/>
                </a:lnTo>
                <a:lnTo>
                  <a:pt x="8986315" y="4104283"/>
                </a:lnTo>
                <a:cubicBezTo>
                  <a:pt x="8986315" y="4077323"/>
                  <a:pt x="8987149" y="4061715"/>
                  <a:pt x="8988818" y="4057460"/>
                </a:cubicBezTo>
                <a:cubicBezTo>
                  <a:pt x="8990486" y="4053204"/>
                  <a:pt x="8994737" y="4051077"/>
                  <a:pt x="9001570" y="4051077"/>
                </a:cubicBezTo>
                <a:close/>
                <a:moveTo>
                  <a:pt x="7953820" y="4051077"/>
                </a:moveTo>
                <a:cubicBezTo>
                  <a:pt x="7958691" y="4051077"/>
                  <a:pt x="7962142" y="4053844"/>
                  <a:pt x="7964171" y="4059378"/>
                </a:cubicBezTo>
                <a:cubicBezTo>
                  <a:pt x="7966200" y="4064913"/>
                  <a:pt x="7967215" y="4079881"/>
                  <a:pt x="7967215" y="4104283"/>
                </a:cubicBezTo>
                <a:lnTo>
                  <a:pt x="7967215" y="4132932"/>
                </a:lnTo>
                <a:lnTo>
                  <a:pt x="7938565" y="4132932"/>
                </a:lnTo>
                <a:lnTo>
                  <a:pt x="7938565" y="4104283"/>
                </a:lnTo>
                <a:cubicBezTo>
                  <a:pt x="7938565" y="4077323"/>
                  <a:pt x="7939399" y="4061715"/>
                  <a:pt x="7941068" y="4057460"/>
                </a:cubicBezTo>
                <a:cubicBezTo>
                  <a:pt x="7942737" y="4053204"/>
                  <a:pt x="7946987" y="4051077"/>
                  <a:pt x="7953820" y="4051077"/>
                </a:cubicBezTo>
                <a:close/>
                <a:moveTo>
                  <a:pt x="7010101" y="4051077"/>
                </a:moveTo>
                <a:cubicBezTo>
                  <a:pt x="7015636" y="4051077"/>
                  <a:pt x="7019376" y="4053421"/>
                  <a:pt x="7021321" y="4058108"/>
                </a:cubicBezTo>
                <a:cubicBezTo>
                  <a:pt x="7023267" y="4062796"/>
                  <a:pt x="7024239" y="4077195"/>
                  <a:pt x="7024240" y="4101306"/>
                </a:cubicBezTo>
                <a:lnTo>
                  <a:pt x="7024240" y="4329013"/>
                </a:lnTo>
                <a:cubicBezTo>
                  <a:pt x="7024239" y="4349283"/>
                  <a:pt x="7023244" y="4361668"/>
                  <a:pt x="7021254" y="4366168"/>
                </a:cubicBezTo>
                <a:cubicBezTo>
                  <a:pt x="7019264" y="4370667"/>
                  <a:pt x="7015423" y="4372917"/>
                  <a:pt x="7009729" y="4372917"/>
                </a:cubicBezTo>
                <a:cubicBezTo>
                  <a:pt x="7004461" y="4372917"/>
                  <a:pt x="7000788" y="4370448"/>
                  <a:pt x="6998709" y="4365508"/>
                </a:cubicBezTo>
                <a:cubicBezTo>
                  <a:pt x="6996630" y="4360568"/>
                  <a:pt x="6995590" y="4346791"/>
                  <a:pt x="6995590" y="4324176"/>
                </a:cubicBezTo>
                <a:lnTo>
                  <a:pt x="6995590" y="4101306"/>
                </a:lnTo>
                <a:cubicBezTo>
                  <a:pt x="6995590" y="4077025"/>
                  <a:pt x="6996632" y="4062583"/>
                  <a:pt x="6998715" y="4057980"/>
                </a:cubicBezTo>
                <a:cubicBezTo>
                  <a:pt x="7000798" y="4053378"/>
                  <a:pt x="7004593" y="4051077"/>
                  <a:pt x="7010101" y="4051077"/>
                </a:cubicBezTo>
                <a:close/>
                <a:moveTo>
                  <a:pt x="5505151" y="4051077"/>
                </a:moveTo>
                <a:cubicBezTo>
                  <a:pt x="5499644" y="4051077"/>
                  <a:pt x="5495848" y="4053378"/>
                  <a:pt x="5493765" y="4057980"/>
                </a:cubicBezTo>
                <a:cubicBezTo>
                  <a:pt x="5491682" y="4062583"/>
                  <a:pt x="5490640" y="4077025"/>
                  <a:pt x="5490640" y="4101306"/>
                </a:cubicBezTo>
                <a:lnTo>
                  <a:pt x="5490640" y="4324176"/>
                </a:lnTo>
                <a:cubicBezTo>
                  <a:pt x="5490640" y="4346791"/>
                  <a:pt x="5491680" y="4360568"/>
                  <a:pt x="5493759" y="4365508"/>
                </a:cubicBezTo>
                <a:cubicBezTo>
                  <a:pt x="5495838" y="4370448"/>
                  <a:pt x="5499511" y="4372917"/>
                  <a:pt x="5504779" y="4372917"/>
                </a:cubicBezTo>
                <a:cubicBezTo>
                  <a:pt x="5510472" y="4372917"/>
                  <a:pt x="5514314" y="4370667"/>
                  <a:pt x="5516304" y="4366168"/>
                </a:cubicBezTo>
                <a:cubicBezTo>
                  <a:pt x="5518294" y="4361668"/>
                  <a:pt x="5519289" y="4349283"/>
                  <a:pt x="5519290" y="4329013"/>
                </a:cubicBezTo>
                <a:lnTo>
                  <a:pt x="5519290" y="4101306"/>
                </a:lnTo>
                <a:cubicBezTo>
                  <a:pt x="5519289" y="4077195"/>
                  <a:pt x="5518317" y="4062796"/>
                  <a:pt x="5516371" y="4058108"/>
                </a:cubicBezTo>
                <a:cubicBezTo>
                  <a:pt x="5514425" y="4053421"/>
                  <a:pt x="5510685" y="4051077"/>
                  <a:pt x="5505151" y="4051077"/>
                </a:cubicBezTo>
                <a:close/>
                <a:moveTo>
                  <a:pt x="2960339" y="4051077"/>
                </a:moveTo>
                <a:cubicBezTo>
                  <a:pt x="2953774" y="4051077"/>
                  <a:pt x="2949652" y="4053300"/>
                  <a:pt x="2947974" y="4057748"/>
                </a:cubicBezTo>
                <a:cubicBezTo>
                  <a:pt x="2946296" y="4062195"/>
                  <a:pt x="2945457" y="4077831"/>
                  <a:pt x="2945457" y="4104655"/>
                </a:cubicBezTo>
                <a:lnTo>
                  <a:pt x="2945457" y="4159090"/>
                </a:lnTo>
                <a:lnTo>
                  <a:pt x="2952678" y="4155885"/>
                </a:lnTo>
                <a:cubicBezTo>
                  <a:pt x="2965288" y="4149878"/>
                  <a:pt x="2972285" y="4145538"/>
                  <a:pt x="2973670" y="4142865"/>
                </a:cubicBezTo>
                <a:cubicBezTo>
                  <a:pt x="2976441" y="4137518"/>
                  <a:pt x="2977827" y="4125154"/>
                  <a:pt x="2977827" y="4105771"/>
                </a:cubicBezTo>
                <a:cubicBezTo>
                  <a:pt x="2977827" y="4081276"/>
                  <a:pt x="2976354" y="4066037"/>
                  <a:pt x="2973409" y="4060053"/>
                </a:cubicBezTo>
                <a:cubicBezTo>
                  <a:pt x="2970463" y="4054069"/>
                  <a:pt x="2966107" y="4051077"/>
                  <a:pt x="2960339" y="4051077"/>
                </a:cubicBezTo>
                <a:close/>
                <a:moveTo>
                  <a:pt x="980776" y="4051077"/>
                </a:moveTo>
                <a:cubicBezTo>
                  <a:pt x="975269" y="4051077"/>
                  <a:pt x="971473" y="4053378"/>
                  <a:pt x="969390" y="4057980"/>
                </a:cubicBezTo>
                <a:cubicBezTo>
                  <a:pt x="967307" y="4062583"/>
                  <a:pt x="966266" y="4077025"/>
                  <a:pt x="966266" y="4101306"/>
                </a:cubicBezTo>
                <a:lnTo>
                  <a:pt x="966266" y="4324176"/>
                </a:lnTo>
                <a:cubicBezTo>
                  <a:pt x="966266" y="4346791"/>
                  <a:pt x="967305" y="4360568"/>
                  <a:pt x="969384" y="4365508"/>
                </a:cubicBezTo>
                <a:cubicBezTo>
                  <a:pt x="971464" y="4370448"/>
                  <a:pt x="975137" y="4372917"/>
                  <a:pt x="980404" y="4372917"/>
                </a:cubicBezTo>
                <a:cubicBezTo>
                  <a:pt x="986098" y="4372917"/>
                  <a:pt x="989939" y="4370667"/>
                  <a:pt x="991930" y="4366168"/>
                </a:cubicBezTo>
                <a:cubicBezTo>
                  <a:pt x="993920" y="4361668"/>
                  <a:pt x="994915" y="4349283"/>
                  <a:pt x="994915" y="4329013"/>
                </a:cubicBezTo>
                <a:lnTo>
                  <a:pt x="994915" y="4101306"/>
                </a:lnTo>
                <a:cubicBezTo>
                  <a:pt x="994915" y="4077195"/>
                  <a:pt x="993942" y="4062796"/>
                  <a:pt x="991997" y="4058108"/>
                </a:cubicBezTo>
                <a:cubicBezTo>
                  <a:pt x="990051" y="4053421"/>
                  <a:pt x="986311" y="4051077"/>
                  <a:pt x="980776" y="4051077"/>
                </a:cubicBezTo>
                <a:close/>
                <a:moveTo>
                  <a:pt x="3850629" y="3957780"/>
                </a:moveTo>
                <a:lnTo>
                  <a:pt x="4006754" y="3957780"/>
                </a:lnTo>
                <a:cubicBezTo>
                  <a:pt x="4020741" y="3976322"/>
                  <a:pt x="4027735" y="3998140"/>
                  <a:pt x="4027735" y="4023235"/>
                </a:cubicBezTo>
                <a:lnTo>
                  <a:pt x="4027735" y="4106910"/>
                </a:lnTo>
                <a:cubicBezTo>
                  <a:pt x="4027735" y="4135420"/>
                  <a:pt x="4035797" y="4149675"/>
                  <a:pt x="4051919" y="4149675"/>
                </a:cubicBezTo>
                <a:lnTo>
                  <a:pt x="4051919" y="3957780"/>
                </a:lnTo>
                <a:lnTo>
                  <a:pt x="4215630" y="3957780"/>
                </a:lnTo>
                <a:lnTo>
                  <a:pt x="4215630" y="4149675"/>
                </a:lnTo>
                <a:cubicBezTo>
                  <a:pt x="4236962" y="4149675"/>
                  <a:pt x="4247628" y="4135420"/>
                  <a:pt x="4247628" y="4106910"/>
                </a:cubicBezTo>
                <a:lnTo>
                  <a:pt x="4247628" y="4023235"/>
                </a:lnTo>
                <a:cubicBezTo>
                  <a:pt x="4247628" y="3986330"/>
                  <a:pt x="4255206" y="3964512"/>
                  <a:pt x="4270360" y="3957780"/>
                </a:cubicBezTo>
                <a:lnTo>
                  <a:pt x="4424734" y="3957780"/>
                </a:lnTo>
                <a:cubicBezTo>
                  <a:pt x="4413324" y="3980345"/>
                  <a:pt x="4407619" y="4006628"/>
                  <a:pt x="4407619" y="4036630"/>
                </a:cubicBezTo>
                <a:lnTo>
                  <a:pt x="4407619" y="4103207"/>
                </a:lnTo>
                <a:cubicBezTo>
                  <a:pt x="4407619" y="4129678"/>
                  <a:pt x="4398268" y="4151041"/>
                  <a:pt x="4379568" y="4167296"/>
                </a:cubicBezTo>
                <a:cubicBezTo>
                  <a:pt x="4371498" y="4174354"/>
                  <a:pt x="4354497" y="4183916"/>
                  <a:pt x="4328565" y="4195980"/>
                </a:cubicBezTo>
                <a:lnTo>
                  <a:pt x="4307244" y="4202892"/>
                </a:lnTo>
                <a:lnTo>
                  <a:pt x="4308863" y="4203122"/>
                </a:lnTo>
                <a:cubicBezTo>
                  <a:pt x="4313636" y="4204073"/>
                  <a:pt x="4319041" y="4205388"/>
                  <a:pt x="4325077" y="4207067"/>
                </a:cubicBezTo>
                <a:cubicBezTo>
                  <a:pt x="4380849" y="4224845"/>
                  <a:pt x="4408735" y="4255932"/>
                  <a:pt x="4408735" y="4300329"/>
                </a:cubicBezTo>
                <a:lnTo>
                  <a:pt x="4408735" y="4386986"/>
                </a:lnTo>
                <a:cubicBezTo>
                  <a:pt x="4408735" y="4417349"/>
                  <a:pt x="4414316" y="4443758"/>
                  <a:pt x="4425478" y="4466214"/>
                </a:cubicBezTo>
                <a:lnTo>
                  <a:pt x="4268656" y="4466214"/>
                </a:lnTo>
                <a:cubicBezTo>
                  <a:pt x="4255133" y="4447894"/>
                  <a:pt x="4248372" y="4426073"/>
                  <a:pt x="4248373" y="4400753"/>
                </a:cubicBezTo>
                <a:lnTo>
                  <a:pt x="4248373" y="4296620"/>
                </a:lnTo>
                <a:cubicBezTo>
                  <a:pt x="4248372" y="4268110"/>
                  <a:pt x="4237458" y="4253855"/>
                  <a:pt x="4215630" y="4253855"/>
                </a:cubicBezTo>
                <a:lnTo>
                  <a:pt x="4215630" y="4466214"/>
                </a:lnTo>
                <a:lnTo>
                  <a:pt x="4051919" y="4466214"/>
                </a:lnTo>
                <a:lnTo>
                  <a:pt x="4051919" y="4253855"/>
                </a:lnTo>
                <a:cubicBezTo>
                  <a:pt x="4035052" y="4253855"/>
                  <a:pt x="4026619" y="4268110"/>
                  <a:pt x="4026619" y="4296620"/>
                </a:cubicBezTo>
                <a:lnTo>
                  <a:pt x="4026619" y="4400753"/>
                </a:lnTo>
                <a:cubicBezTo>
                  <a:pt x="4026619" y="4437638"/>
                  <a:pt x="4019013" y="4459459"/>
                  <a:pt x="4003800" y="4466214"/>
                </a:cubicBezTo>
                <a:lnTo>
                  <a:pt x="3849885" y="4466214"/>
                </a:lnTo>
                <a:cubicBezTo>
                  <a:pt x="3861047" y="4443576"/>
                  <a:pt x="3866628" y="4417167"/>
                  <a:pt x="3866628" y="4386986"/>
                </a:cubicBezTo>
                <a:lnTo>
                  <a:pt x="3866628" y="4300329"/>
                </a:lnTo>
                <a:cubicBezTo>
                  <a:pt x="3866628" y="4255855"/>
                  <a:pt x="3894007" y="4224890"/>
                  <a:pt x="3948763" y="4207433"/>
                </a:cubicBezTo>
                <a:cubicBezTo>
                  <a:pt x="3956142" y="4205017"/>
                  <a:pt x="3963468" y="4203704"/>
                  <a:pt x="3970738" y="4203493"/>
                </a:cubicBezTo>
                <a:lnTo>
                  <a:pt x="3972828" y="4203752"/>
                </a:lnTo>
                <a:lnTo>
                  <a:pt x="3963872" y="4201416"/>
                </a:lnTo>
                <a:cubicBezTo>
                  <a:pt x="3958727" y="4199925"/>
                  <a:pt x="3952923" y="4198113"/>
                  <a:pt x="3946461" y="4195980"/>
                </a:cubicBezTo>
                <a:cubicBezTo>
                  <a:pt x="3920656" y="4183977"/>
                  <a:pt x="3902851" y="4172614"/>
                  <a:pt x="3893046" y="4161890"/>
                </a:cubicBezTo>
                <a:cubicBezTo>
                  <a:pt x="3875930" y="4149406"/>
                  <a:pt x="3867373" y="4129845"/>
                  <a:pt x="3867373" y="4103207"/>
                </a:cubicBezTo>
                <a:lnTo>
                  <a:pt x="3867373" y="4036630"/>
                </a:lnTo>
                <a:cubicBezTo>
                  <a:pt x="3867373" y="4006775"/>
                  <a:pt x="3861791" y="3980492"/>
                  <a:pt x="3850629" y="3957780"/>
                </a:cubicBezTo>
                <a:close/>
                <a:moveTo>
                  <a:pt x="9653884" y="3957687"/>
                </a:moveTo>
                <a:lnTo>
                  <a:pt x="9653884" y="4466307"/>
                </a:lnTo>
                <a:lnTo>
                  <a:pt x="9803624" y="4466307"/>
                </a:lnTo>
                <a:lnTo>
                  <a:pt x="9895357" y="4199533"/>
                </a:lnTo>
                <a:lnTo>
                  <a:pt x="9895357" y="4466307"/>
                </a:lnTo>
                <a:lnTo>
                  <a:pt x="10041581" y="4466307"/>
                </a:lnTo>
                <a:lnTo>
                  <a:pt x="10041581" y="3957687"/>
                </a:lnTo>
                <a:lnTo>
                  <a:pt x="9889858" y="3957687"/>
                </a:lnTo>
                <a:lnTo>
                  <a:pt x="9800107" y="4222229"/>
                </a:lnTo>
                <a:lnTo>
                  <a:pt x="9800107" y="3957687"/>
                </a:lnTo>
                <a:close/>
                <a:moveTo>
                  <a:pt x="9234784" y="3957687"/>
                </a:moveTo>
                <a:lnTo>
                  <a:pt x="9234784" y="4466307"/>
                </a:lnTo>
                <a:lnTo>
                  <a:pt x="9399239" y="4466307"/>
                </a:lnTo>
                <a:lnTo>
                  <a:pt x="9399239" y="4284365"/>
                </a:lnTo>
                <a:lnTo>
                  <a:pt x="9437934" y="4284365"/>
                </a:lnTo>
                <a:lnTo>
                  <a:pt x="9437934" y="4466307"/>
                </a:lnTo>
                <a:lnTo>
                  <a:pt x="9602761" y="4466307"/>
                </a:lnTo>
                <a:lnTo>
                  <a:pt x="9602761" y="3957687"/>
                </a:lnTo>
                <a:lnTo>
                  <a:pt x="9437934" y="3957687"/>
                </a:lnTo>
                <a:lnTo>
                  <a:pt x="9437934" y="4135164"/>
                </a:lnTo>
                <a:lnTo>
                  <a:pt x="9399239" y="4135164"/>
                </a:lnTo>
                <a:lnTo>
                  <a:pt x="9399239" y="3957687"/>
                </a:lnTo>
                <a:close/>
                <a:moveTo>
                  <a:pt x="8187034" y="3957687"/>
                </a:moveTo>
                <a:lnTo>
                  <a:pt x="8187034" y="4466307"/>
                </a:lnTo>
                <a:lnTo>
                  <a:pt x="8675190" y="4466307"/>
                </a:lnTo>
                <a:lnTo>
                  <a:pt x="8675190" y="4561557"/>
                </a:lnTo>
                <a:lnTo>
                  <a:pt x="8791276" y="4561557"/>
                </a:lnTo>
                <a:lnTo>
                  <a:pt x="8791276" y="4347617"/>
                </a:lnTo>
                <a:lnTo>
                  <a:pt x="8759278" y="4347617"/>
                </a:lnTo>
                <a:lnTo>
                  <a:pt x="8759278" y="3957687"/>
                </a:lnTo>
                <a:lnTo>
                  <a:pt x="8593706" y="3957687"/>
                </a:lnTo>
                <a:lnTo>
                  <a:pt x="8593706" y="4347617"/>
                </a:lnTo>
                <a:lnTo>
                  <a:pt x="8555755" y="4347617"/>
                </a:lnTo>
                <a:lnTo>
                  <a:pt x="8555755" y="3957687"/>
                </a:lnTo>
                <a:lnTo>
                  <a:pt x="8390184" y="3957687"/>
                </a:lnTo>
                <a:lnTo>
                  <a:pt x="8390184" y="4347617"/>
                </a:lnTo>
                <a:lnTo>
                  <a:pt x="8352233" y="4347617"/>
                </a:lnTo>
                <a:lnTo>
                  <a:pt x="8352233" y="3957687"/>
                </a:lnTo>
                <a:close/>
                <a:moveTo>
                  <a:pt x="7244059" y="3957687"/>
                </a:moveTo>
                <a:lnTo>
                  <a:pt x="7244059" y="4466307"/>
                </a:lnTo>
                <a:lnTo>
                  <a:pt x="7388050" y="4466307"/>
                </a:lnTo>
                <a:lnTo>
                  <a:pt x="7388050" y="4125863"/>
                </a:lnTo>
                <a:lnTo>
                  <a:pt x="7438803" y="4466307"/>
                </a:lnTo>
                <a:lnTo>
                  <a:pt x="7533663" y="4466307"/>
                </a:lnTo>
                <a:lnTo>
                  <a:pt x="7582271" y="4125863"/>
                </a:lnTo>
                <a:lnTo>
                  <a:pt x="7582271" y="4466307"/>
                </a:lnTo>
                <a:lnTo>
                  <a:pt x="7726261" y="4466307"/>
                </a:lnTo>
                <a:lnTo>
                  <a:pt x="7726261" y="3957687"/>
                </a:lnTo>
                <a:lnTo>
                  <a:pt x="7523094" y="3957687"/>
                </a:lnTo>
                <a:lnTo>
                  <a:pt x="7485672" y="4230787"/>
                </a:lnTo>
                <a:lnTo>
                  <a:pt x="7444419" y="3957687"/>
                </a:lnTo>
                <a:close/>
                <a:moveTo>
                  <a:pt x="6415384" y="3957687"/>
                </a:moveTo>
                <a:lnTo>
                  <a:pt x="6723961" y="3957687"/>
                </a:lnTo>
                <a:lnTo>
                  <a:pt x="6630032" y="4466307"/>
                </a:lnTo>
                <a:lnTo>
                  <a:pt x="6617790" y="4466307"/>
                </a:lnTo>
                <a:lnTo>
                  <a:pt x="6617790" y="4076005"/>
                </a:lnTo>
                <a:lnTo>
                  <a:pt x="6579839" y="4076005"/>
                </a:lnTo>
                <a:lnTo>
                  <a:pt x="6579839" y="4466307"/>
                </a:lnTo>
                <a:lnTo>
                  <a:pt x="6415384" y="4466307"/>
                </a:lnTo>
                <a:close/>
                <a:moveTo>
                  <a:pt x="5739109" y="3957687"/>
                </a:moveTo>
                <a:lnTo>
                  <a:pt x="5939469" y="3957687"/>
                </a:lnTo>
                <a:lnTo>
                  <a:pt x="5980722" y="4230787"/>
                </a:lnTo>
                <a:lnTo>
                  <a:pt x="6018144" y="3957687"/>
                </a:lnTo>
                <a:lnTo>
                  <a:pt x="6221312" y="3957687"/>
                </a:lnTo>
                <a:lnTo>
                  <a:pt x="6221312" y="4466307"/>
                </a:lnTo>
                <a:lnTo>
                  <a:pt x="6077321" y="4466307"/>
                </a:lnTo>
                <a:lnTo>
                  <a:pt x="6077321" y="4125863"/>
                </a:lnTo>
                <a:lnTo>
                  <a:pt x="6028713" y="4466307"/>
                </a:lnTo>
                <a:lnTo>
                  <a:pt x="5933853" y="4466307"/>
                </a:lnTo>
                <a:lnTo>
                  <a:pt x="5883100" y="4125863"/>
                </a:lnTo>
                <a:lnTo>
                  <a:pt x="5883100" y="4466307"/>
                </a:lnTo>
                <a:lnTo>
                  <a:pt x="5739109" y="4466307"/>
                </a:lnTo>
                <a:close/>
                <a:moveTo>
                  <a:pt x="4917057" y="3957687"/>
                </a:moveTo>
                <a:lnTo>
                  <a:pt x="5284290" y="3957687"/>
                </a:lnTo>
                <a:lnTo>
                  <a:pt x="5284290" y="4466307"/>
                </a:lnTo>
                <a:lnTo>
                  <a:pt x="5119835" y="4466307"/>
                </a:lnTo>
                <a:lnTo>
                  <a:pt x="5119835" y="4076005"/>
                </a:lnTo>
                <a:lnTo>
                  <a:pt x="5081884" y="4076005"/>
                </a:lnTo>
                <a:lnTo>
                  <a:pt x="5081884" y="4317851"/>
                </a:lnTo>
                <a:cubicBezTo>
                  <a:pt x="5081884" y="4364430"/>
                  <a:pt x="5076252" y="4398246"/>
                  <a:pt x="5064987" y="4419301"/>
                </a:cubicBezTo>
                <a:cubicBezTo>
                  <a:pt x="5053722" y="4440356"/>
                  <a:pt x="5036162" y="4453454"/>
                  <a:pt x="5012307" y="4458595"/>
                </a:cubicBezTo>
                <a:cubicBezTo>
                  <a:pt x="4988452" y="4463737"/>
                  <a:pt x="4950624" y="4466307"/>
                  <a:pt x="4898825" y="4466307"/>
                </a:cubicBezTo>
                <a:lnTo>
                  <a:pt x="4866827" y="4466307"/>
                </a:lnTo>
                <a:lnTo>
                  <a:pt x="4866827" y="4370894"/>
                </a:lnTo>
                <a:cubicBezTo>
                  <a:pt x="4889360" y="4370604"/>
                  <a:pt x="4903365" y="4368711"/>
                  <a:pt x="4908842" y="4365217"/>
                </a:cubicBezTo>
                <a:cubicBezTo>
                  <a:pt x="4914318" y="4361723"/>
                  <a:pt x="4917057" y="4347423"/>
                  <a:pt x="4917057" y="4322316"/>
                </a:cubicBezTo>
                <a:close/>
                <a:moveTo>
                  <a:pt x="4453234" y="3957687"/>
                </a:moveTo>
                <a:lnTo>
                  <a:pt x="4599458" y="3957687"/>
                </a:lnTo>
                <a:lnTo>
                  <a:pt x="4599458" y="4222229"/>
                </a:lnTo>
                <a:lnTo>
                  <a:pt x="4689208" y="3957687"/>
                </a:lnTo>
                <a:lnTo>
                  <a:pt x="4840931" y="3957687"/>
                </a:lnTo>
                <a:lnTo>
                  <a:pt x="4840931" y="4466307"/>
                </a:lnTo>
                <a:lnTo>
                  <a:pt x="4694708" y="4466307"/>
                </a:lnTo>
                <a:lnTo>
                  <a:pt x="4694708" y="4199533"/>
                </a:lnTo>
                <a:lnTo>
                  <a:pt x="4602975" y="4466307"/>
                </a:lnTo>
                <a:lnTo>
                  <a:pt x="4453234" y="4466307"/>
                </a:lnTo>
                <a:close/>
                <a:moveTo>
                  <a:pt x="3329285" y="3957687"/>
                </a:moveTo>
                <a:lnTo>
                  <a:pt x="3514203" y="3957687"/>
                </a:lnTo>
                <a:cubicBezTo>
                  <a:pt x="3576979" y="3957687"/>
                  <a:pt x="3620640" y="3968435"/>
                  <a:pt x="3645187" y="3989932"/>
                </a:cubicBezTo>
                <a:cubicBezTo>
                  <a:pt x="3669733" y="4011429"/>
                  <a:pt x="3682007" y="4047561"/>
                  <a:pt x="3682007" y="4098329"/>
                </a:cubicBezTo>
                <a:cubicBezTo>
                  <a:pt x="3682007" y="4158496"/>
                  <a:pt x="3652985" y="4190522"/>
                  <a:pt x="3594943" y="4194405"/>
                </a:cubicBezTo>
                <a:cubicBezTo>
                  <a:pt x="3622561" y="4194219"/>
                  <a:pt x="3645775" y="4204198"/>
                  <a:pt x="3664583" y="4224342"/>
                </a:cubicBezTo>
                <a:cubicBezTo>
                  <a:pt x="3683392" y="4244486"/>
                  <a:pt x="3692797" y="4269579"/>
                  <a:pt x="3692797" y="4299620"/>
                </a:cubicBezTo>
                <a:lnTo>
                  <a:pt x="3692797" y="4328641"/>
                </a:lnTo>
                <a:cubicBezTo>
                  <a:pt x="3692797" y="4381247"/>
                  <a:pt x="3681006" y="4417342"/>
                  <a:pt x="3657424" y="4436928"/>
                </a:cubicBezTo>
                <a:cubicBezTo>
                  <a:pt x="3633842" y="4456514"/>
                  <a:pt x="3584366" y="4466307"/>
                  <a:pt x="3508994" y="4466307"/>
                </a:cubicBezTo>
                <a:lnTo>
                  <a:pt x="3329285" y="4466307"/>
                </a:lnTo>
                <a:close/>
                <a:moveTo>
                  <a:pt x="2069306" y="3957687"/>
                </a:moveTo>
                <a:lnTo>
                  <a:pt x="2219948" y="3957687"/>
                </a:lnTo>
                <a:lnTo>
                  <a:pt x="2260143" y="4291062"/>
                </a:lnTo>
                <a:lnTo>
                  <a:pt x="2279752" y="3957687"/>
                </a:lnTo>
                <a:lnTo>
                  <a:pt x="2426195" y="3957687"/>
                </a:lnTo>
                <a:lnTo>
                  <a:pt x="2430493" y="3957687"/>
                </a:lnTo>
                <a:lnTo>
                  <a:pt x="2565658" y="3957687"/>
                </a:lnTo>
                <a:cubicBezTo>
                  <a:pt x="2586800" y="4062979"/>
                  <a:pt x="2596156" y="4120278"/>
                  <a:pt x="2593726" y="4129583"/>
                </a:cubicBezTo>
                <a:cubicBezTo>
                  <a:pt x="2602132" y="4049267"/>
                  <a:pt x="2610575" y="3991968"/>
                  <a:pt x="2619056" y="3957687"/>
                </a:cubicBezTo>
                <a:lnTo>
                  <a:pt x="2766268" y="3957687"/>
                </a:lnTo>
                <a:lnTo>
                  <a:pt x="2706364" y="4201096"/>
                </a:lnTo>
                <a:lnTo>
                  <a:pt x="2778918" y="4466307"/>
                </a:lnTo>
                <a:lnTo>
                  <a:pt x="2618945" y="4466307"/>
                </a:lnTo>
                <a:cubicBezTo>
                  <a:pt x="2603493" y="4396637"/>
                  <a:pt x="2594454" y="4340578"/>
                  <a:pt x="2591830" y="4298131"/>
                </a:cubicBezTo>
                <a:cubicBezTo>
                  <a:pt x="2587114" y="4352062"/>
                  <a:pt x="2578368" y="4408121"/>
                  <a:pt x="2565593" y="4466307"/>
                </a:cubicBezTo>
                <a:lnTo>
                  <a:pt x="2426195" y="4466307"/>
                </a:lnTo>
                <a:lnTo>
                  <a:pt x="2490936" y="4200998"/>
                </a:lnTo>
                <a:lnTo>
                  <a:pt x="2429174" y="3968881"/>
                </a:lnTo>
                <a:lnTo>
                  <a:pt x="2387420" y="4323258"/>
                </a:lnTo>
                <a:cubicBezTo>
                  <a:pt x="2380602" y="4380006"/>
                  <a:pt x="2374823" y="4419015"/>
                  <a:pt x="2370084" y="4440282"/>
                </a:cubicBezTo>
                <a:cubicBezTo>
                  <a:pt x="2365344" y="4461551"/>
                  <a:pt x="2357239" y="4479389"/>
                  <a:pt x="2345768" y="4493797"/>
                </a:cubicBezTo>
                <a:cubicBezTo>
                  <a:pt x="2334298" y="4508205"/>
                  <a:pt x="2318511" y="4518759"/>
                  <a:pt x="2298408" y="4525460"/>
                </a:cubicBezTo>
                <a:cubicBezTo>
                  <a:pt x="2278305" y="4532162"/>
                  <a:pt x="2246953" y="4535512"/>
                  <a:pt x="2204355" y="4535512"/>
                </a:cubicBezTo>
                <a:lnTo>
                  <a:pt x="2105769" y="4535512"/>
                </a:lnTo>
                <a:lnTo>
                  <a:pt x="2105769" y="4441750"/>
                </a:lnTo>
                <a:cubicBezTo>
                  <a:pt x="2133263" y="4441750"/>
                  <a:pt x="2149330" y="4440936"/>
                  <a:pt x="2153969" y="4439306"/>
                </a:cubicBezTo>
                <a:cubicBezTo>
                  <a:pt x="2158608" y="4437676"/>
                  <a:pt x="2160928" y="4434522"/>
                  <a:pt x="2160928" y="4429844"/>
                </a:cubicBezTo>
                <a:cubicBezTo>
                  <a:pt x="2160928" y="4426503"/>
                  <a:pt x="2157862" y="4409768"/>
                  <a:pt x="2151731" y="4379638"/>
                </a:cubicBezTo>
                <a:close/>
                <a:moveTo>
                  <a:pt x="1695523" y="3957687"/>
                </a:moveTo>
                <a:lnTo>
                  <a:pt x="2035224" y="3957687"/>
                </a:lnTo>
                <a:lnTo>
                  <a:pt x="2035224" y="4332734"/>
                </a:lnTo>
                <a:lnTo>
                  <a:pt x="2067222" y="4332734"/>
                </a:lnTo>
                <a:lnTo>
                  <a:pt x="2067222" y="4561557"/>
                </a:lnTo>
                <a:lnTo>
                  <a:pt x="1951508" y="4561557"/>
                </a:lnTo>
                <a:lnTo>
                  <a:pt x="1951508" y="4466307"/>
                </a:lnTo>
                <a:lnTo>
                  <a:pt x="1713755" y="4466307"/>
                </a:lnTo>
                <a:lnTo>
                  <a:pt x="1713755" y="4561557"/>
                </a:lnTo>
                <a:lnTo>
                  <a:pt x="1598041" y="4561557"/>
                </a:lnTo>
                <a:lnTo>
                  <a:pt x="1598041" y="4333478"/>
                </a:lnTo>
                <a:lnTo>
                  <a:pt x="1633458" y="4333478"/>
                </a:lnTo>
                <a:cubicBezTo>
                  <a:pt x="1650534" y="4307084"/>
                  <a:pt x="1665148" y="4263146"/>
                  <a:pt x="1677298" y="4201663"/>
                </a:cubicBezTo>
                <a:cubicBezTo>
                  <a:pt x="1689448" y="4140181"/>
                  <a:pt x="1695523" y="4067413"/>
                  <a:pt x="1695523" y="3983360"/>
                </a:cubicBezTo>
                <a:close/>
                <a:moveTo>
                  <a:pt x="1382910" y="3957687"/>
                </a:moveTo>
                <a:cubicBezTo>
                  <a:pt x="1441635" y="3957687"/>
                  <a:pt x="1485648" y="3968905"/>
                  <a:pt x="1514949" y="3991342"/>
                </a:cubicBezTo>
                <a:cubicBezTo>
                  <a:pt x="1544249" y="4013779"/>
                  <a:pt x="1558899" y="4048201"/>
                  <a:pt x="1558899" y="4094609"/>
                </a:cubicBezTo>
                <a:cubicBezTo>
                  <a:pt x="1558899" y="4125689"/>
                  <a:pt x="1554006" y="4149180"/>
                  <a:pt x="1544220" y="4165084"/>
                </a:cubicBezTo>
                <a:cubicBezTo>
                  <a:pt x="1534434" y="4180988"/>
                  <a:pt x="1518491" y="4190708"/>
                  <a:pt x="1496391" y="4194242"/>
                </a:cubicBezTo>
                <a:cubicBezTo>
                  <a:pt x="1517886" y="4197514"/>
                  <a:pt x="1534732" y="4207010"/>
                  <a:pt x="1546929" y="4222732"/>
                </a:cubicBezTo>
                <a:cubicBezTo>
                  <a:pt x="1559126" y="4238454"/>
                  <a:pt x="1565225" y="4262347"/>
                  <a:pt x="1565225" y="4294411"/>
                </a:cubicBezTo>
                <a:cubicBezTo>
                  <a:pt x="1565225" y="4328695"/>
                  <a:pt x="1562584" y="4353955"/>
                  <a:pt x="1557303" y="4370191"/>
                </a:cubicBezTo>
                <a:cubicBezTo>
                  <a:pt x="1552023" y="4386426"/>
                  <a:pt x="1541826" y="4402889"/>
                  <a:pt x="1526713" y="4419580"/>
                </a:cubicBezTo>
                <a:cubicBezTo>
                  <a:pt x="1511599" y="4436271"/>
                  <a:pt x="1491130" y="4448232"/>
                  <a:pt x="1465306" y="4455462"/>
                </a:cubicBezTo>
                <a:cubicBezTo>
                  <a:pt x="1439482" y="4462692"/>
                  <a:pt x="1411024" y="4466307"/>
                  <a:pt x="1379933" y="4466307"/>
                </a:cubicBezTo>
                <a:cubicBezTo>
                  <a:pt x="1317596" y="4466307"/>
                  <a:pt x="1273673" y="4453816"/>
                  <a:pt x="1248163" y="4428833"/>
                </a:cubicBezTo>
                <a:cubicBezTo>
                  <a:pt x="1222652" y="4403850"/>
                  <a:pt x="1209897" y="4359290"/>
                  <a:pt x="1209897" y="4295155"/>
                </a:cubicBezTo>
                <a:lnTo>
                  <a:pt x="1209897" y="4251622"/>
                </a:lnTo>
                <a:lnTo>
                  <a:pt x="1367655" y="4251622"/>
                </a:lnTo>
                <a:lnTo>
                  <a:pt x="1367655" y="4328641"/>
                </a:lnTo>
                <a:cubicBezTo>
                  <a:pt x="1367655" y="4348485"/>
                  <a:pt x="1373732" y="4358407"/>
                  <a:pt x="1385887" y="4358407"/>
                </a:cubicBezTo>
                <a:cubicBezTo>
                  <a:pt x="1392441" y="4358407"/>
                  <a:pt x="1397551" y="4355726"/>
                  <a:pt x="1401220" y="4350364"/>
                </a:cubicBezTo>
                <a:cubicBezTo>
                  <a:pt x="1404889" y="4345002"/>
                  <a:pt x="1406723" y="4328087"/>
                  <a:pt x="1406723" y="4299620"/>
                </a:cubicBezTo>
                <a:lnTo>
                  <a:pt x="1406723" y="4268366"/>
                </a:lnTo>
                <a:cubicBezTo>
                  <a:pt x="1406723" y="4256921"/>
                  <a:pt x="1402781" y="4248974"/>
                  <a:pt x="1394897" y="4244527"/>
                </a:cubicBezTo>
                <a:cubicBezTo>
                  <a:pt x="1387014" y="4240080"/>
                  <a:pt x="1366028" y="4237856"/>
                  <a:pt x="1331936" y="4237856"/>
                </a:cubicBezTo>
                <a:lnTo>
                  <a:pt x="1331936" y="4152652"/>
                </a:lnTo>
                <a:lnTo>
                  <a:pt x="1350912" y="4152652"/>
                </a:lnTo>
                <a:cubicBezTo>
                  <a:pt x="1371725" y="4152652"/>
                  <a:pt x="1384686" y="4152258"/>
                  <a:pt x="1389796" y="4151472"/>
                </a:cubicBezTo>
                <a:cubicBezTo>
                  <a:pt x="1394906" y="4150685"/>
                  <a:pt x="1399005" y="4148001"/>
                  <a:pt x="1402092" y="4143420"/>
                </a:cubicBezTo>
                <a:cubicBezTo>
                  <a:pt x="1405179" y="4138839"/>
                  <a:pt x="1406723" y="4130134"/>
                  <a:pt x="1406723" y="4117305"/>
                </a:cubicBezTo>
                <a:lnTo>
                  <a:pt x="1406723" y="4106887"/>
                </a:lnTo>
                <a:cubicBezTo>
                  <a:pt x="1406723" y="4087633"/>
                  <a:pt x="1405058" y="4075935"/>
                  <a:pt x="1401729" y="4071796"/>
                </a:cubicBezTo>
                <a:cubicBezTo>
                  <a:pt x="1398400" y="4067657"/>
                  <a:pt x="1393615" y="4065587"/>
                  <a:pt x="1387375" y="4065587"/>
                </a:cubicBezTo>
                <a:cubicBezTo>
                  <a:pt x="1374229" y="4065587"/>
                  <a:pt x="1367655" y="4074021"/>
                  <a:pt x="1367655" y="4090888"/>
                </a:cubicBezTo>
                <a:lnTo>
                  <a:pt x="1367655" y="4138513"/>
                </a:lnTo>
                <a:lnTo>
                  <a:pt x="1209897" y="4138513"/>
                </a:lnTo>
                <a:lnTo>
                  <a:pt x="1209897" y="4109120"/>
                </a:lnTo>
                <a:cubicBezTo>
                  <a:pt x="1209897" y="4054782"/>
                  <a:pt x="1223395" y="4015959"/>
                  <a:pt x="1250392" y="3992650"/>
                </a:cubicBezTo>
                <a:cubicBezTo>
                  <a:pt x="1277388" y="3969341"/>
                  <a:pt x="1321561" y="3957687"/>
                  <a:pt x="1382910" y="3957687"/>
                </a:cubicBezTo>
                <a:close/>
                <a:moveTo>
                  <a:pt x="395584" y="3957687"/>
                </a:moveTo>
                <a:lnTo>
                  <a:pt x="580503" y="3957687"/>
                </a:lnTo>
                <a:cubicBezTo>
                  <a:pt x="643278" y="3957687"/>
                  <a:pt x="686939" y="3968435"/>
                  <a:pt x="711486" y="3989932"/>
                </a:cubicBezTo>
                <a:cubicBezTo>
                  <a:pt x="736033" y="4011429"/>
                  <a:pt x="748307" y="4047561"/>
                  <a:pt x="748307" y="4098329"/>
                </a:cubicBezTo>
                <a:cubicBezTo>
                  <a:pt x="748307" y="4158496"/>
                  <a:pt x="719285" y="4190522"/>
                  <a:pt x="661242" y="4194405"/>
                </a:cubicBezTo>
                <a:cubicBezTo>
                  <a:pt x="688861" y="4194219"/>
                  <a:pt x="712074" y="4204198"/>
                  <a:pt x="730883" y="4224342"/>
                </a:cubicBezTo>
                <a:cubicBezTo>
                  <a:pt x="749692" y="4244486"/>
                  <a:pt x="759097" y="4269579"/>
                  <a:pt x="759097" y="4299620"/>
                </a:cubicBezTo>
                <a:lnTo>
                  <a:pt x="759097" y="4328641"/>
                </a:lnTo>
                <a:cubicBezTo>
                  <a:pt x="759097" y="4381247"/>
                  <a:pt x="747306" y="4417342"/>
                  <a:pt x="723724" y="4436928"/>
                </a:cubicBezTo>
                <a:cubicBezTo>
                  <a:pt x="700142" y="4456514"/>
                  <a:pt x="650666" y="4466307"/>
                  <a:pt x="575294" y="4466307"/>
                </a:cubicBezTo>
                <a:lnTo>
                  <a:pt x="395584" y="4466307"/>
                </a:lnTo>
                <a:close/>
                <a:moveTo>
                  <a:pt x="8994501" y="3948757"/>
                </a:moveTo>
                <a:cubicBezTo>
                  <a:pt x="8958859" y="3948757"/>
                  <a:pt x="8927119" y="3955717"/>
                  <a:pt x="8899280" y="3969637"/>
                </a:cubicBezTo>
                <a:cubicBezTo>
                  <a:pt x="8871440" y="3983557"/>
                  <a:pt x="8851391" y="4003622"/>
                  <a:pt x="8839132" y="4029834"/>
                </a:cubicBezTo>
                <a:cubicBezTo>
                  <a:pt x="8826872" y="4056045"/>
                  <a:pt x="8820744" y="4091280"/>
                  <a:pt x="8820744" y="4135537"/>
                </a:cubicBezTo>
                <a:lnTo>
                  <a:pt x="8820744" y="4279528"/>
                </a:lnTo>
                <a:cubicBezTo>
                  <a:pt x="8820744" y="4316983"/>
                  <a:pt x="8823460" y="4345739"/>
                  <a:pt x="8828894" y="4365796"/>
                </a:cubicBezTo>
                <a:cubicBezTo>
                  <a:pt x="8834328" y="4385853"/>
                  <a:pt x="8844179" y="4404325"/>
                  <a:pt x="8858448" y="4421214"/>
                </a:cubicBezTo>
                <a:cubicBezTo>
                  <a:pt x="8872716" y="4438102"/>
                  <a:pt x="8892517" y="4451328"/>
                  <a:pt x="8917851" y="4460892"/>
                </a:cubicBezTo>
                <a:cubicBezTo>
                  <a:pt x="8943185" y="4470455"/>
                  <a:pt x="8972207" y="4475237"/>
                  <a:pt x="9004919" y="4475237"/>
                </a:cubicBezTo>
                <a:cubicBezTo>
                  <a:pt x="9038792" y="4475237"/>
                  <a:pt x="9067125" y="4470353"/>
                  <a:pt x="9089916" y="4460586"/>
                </a:cubicBezTo>
                <a:cubicBezTo>
                  <a:pt x="9112707" y="4450820"/>
                  <a:pt x="9131557" y="4436126"/>
                  <a:pt x="9146468" y="4416505"/>
                </a:cubicBezTo>
                <a:cubicBezTo>
                  <a:pt x="9161378" y="4396884"/>
                  <a:pt x="9170845" y="4378506"/>
                  <a:pt x="9174870" y="4361372"/>
                </a:cubicBezTo>
                <a:cubicBezTo>
                  <a:pt x="9178895" y="4344237"/>
                  <a:pt x="9180908" y="4320180"/>
                  <a:pt x="9180908" y="4289202"/>
                </a:cubicBezTo>
                <a:lnTo>
                  <a:pt x="9180908" y="4245297"/>
                </a:lnTo>
                <a:lnTo>
                  <a:pt x="9023150" y="4245297"/>
                </a:lnTo>
                <a:lnTo>
                  <a:pt x="9023150" y="4317851"/>
                </a:lnTo>
                <a:cubicBezTo>
                  <a:pt x="9023150" y="4341253"/>
                  <a:pt x="9021655" y="4356281"/>
                  <a:pt x="9018665" y="4362935"/>
                </a:cubicBezTo>
                <a:cubicBezTo>
                  <a:pt x="9015674" y="4369590"/>
                  <a:pt x="9010100" y="4372917"/>
                  <a:pt x="9001942" y="4372917"/>
                </a:cubicBezTo>
                <a:cubicBezTo>
                  <a:pt x="8996007" y="4372917"/>
                  <a:pt x="8991920" y="4370675"/>
                  <a:pt x="8989678" y="4366191"/>
                </a:cubicBezTo>
                <a:cubicBezTo>
                  <a:pt x="8987436" y="4361707"/>
                  <a:pt x="8986315" y="4348818"/>
                  <a:pt x="8986315" y="4327525"/>
                </a:cubicBezTo>
                <a:lnTo>
                  <a:pt x="8986315" y="4228182"/>
                </a:lnTo>
                <a:lnTo>
                  <a:pt x="9180908" y="4228182"/>
                </a:lnTo>
                <a:lnTo>
                  <a:pt x="9180908" y="4155256"/>
                </a:lnTo>
                <a:cubicBezTo>
                  <a:pt x="9180908" y="4106492"/>
                  <a:pt x="9175132" y="4068289"/>
                  <a:pt x="9163580" y="4040647"/>
                </a:cubicBezTo>
                <a:cubicBezTo>
                  <a:pt x="9152029" y="4013005"/>
                  <a:pt x="9131856" y="3990780"/>
                  <a:pt x="9103061" y="3973971"/>
                </a:cubicBezTo>
                <a:cubicBezTo>
                  <a:pt x="9074266" y="3957162"/>
                  <a:pt x="9038079" y="3948757"/>
                  <a:pt x="8994501" y="3948757"/>
                </a:cubicBezTo>
                <a:close/>
                <a:moveTo>
                  <a:pt x="7946751" y="3948757"/>
                </a:moveTo>
                <a:cubicBezTo>
                  <a:pt x="7911109" y="3948757"/>
                  <a:pt x="7879369" y="3955717"/>
                  <a:pt x="7851529" y="3969637"/>
                </a:cubicBezTo>
                <a:cubicBezTo>
                  <a:pt x="7823689" y="3983557"/>
                  <a:pt x="7803641" y="4003622"/>
                  <a:pt x="7791382" y="4029834"/>
                </a:cubicBezTo>
                <a:cubicBezTo>
                  <a:pt x="7779123" y="4056045"/>
                  <a:pt x="7772994" y="4091280"/>
                  <a:pt x="7772994" y="4135537"/>
                </a:cubicBezTo>
                <a:lnTo>
                  <a:pt x="7772994" y="4279528"/>
                </a:lnTo>
                <a:cubicBezTo>
                  <a:pt x="7772994" y="4316983"/>
                  <a:pt x="7775710" y="4345739"/>
                  <a:pt x="7781145" y="4365796"/>
                </a:cubicBezTo>
                <a:cubicBezTo>
                  <a:pt x="7786578" y="4385853"/>
                  <a:pt x="7796429" y="4404325"/>
                  <a:pt x="7810698" y="4421214"/>
                </a:cubicBezTo>
                <a:cubicBezTo>
                  <a:pt x="7824966" y="4438102"/>
                  <a:pt x="7844767" y="4451328"/>
                  <a:pt x="7870101" y="4460892"/>
                </a:cubicBezTo>
                <a:cubicBezTo>
                  <a:pt x="7895435" y="4470455"/>
                  <a:pt x="7924457" y="4475237"/>
                  <a:pt x="7957169" y="4475237"/>
                </a:cubicBezTo>
                <a:cubicBezTo>
                  <a:pt x="7991042" y="4475237"/>
                  <a:pt x="8019375" y="4470353"/>
                  <a:pt x="8042166" y="4460586"/>
                </a:cubicBezTo>
                <a:cubicBezTo>
                  <a:pt x="8064957" y="4450820"/>
                  <a:pt x="8083807" y="4436126"/>
                  <a:pt x="8098718" y="4416505"/>
                </a:cubicBezTo>
                <a:cubicBezTo>
                  <a:pt x="8113628" y="4396884"/>
                  <a:pt x="8123095" y="4378506"/>
                  <a:pt x="8127120" y="4361372"/>
                </a:cubicBezTo>
                <a:cubicBezTo>
                  <a:pt x="8131145" y="4344237"/>
                  <a:pt x="8133158" y="4320180"/>
                  <a:pt x="8133158" y="4289202"/>
                </a:cubicBezTo>
                <a:lnTo>
                  <a:pt x="8133158" y="4245297"/>
                </a:lnTo>
                <a:lnTo>
                  <a:pt x="7975400" y="4245297"/>
                </a:lnTo>
                <a:lnTo>
                  <a:pt x="7975400" y="4317851"/>
                </a:lnTo>
                <a:cubicBezTo>
                  <a:pt x="7975400" y="4341253"/>
                  <a:pt x="7973905" y="4356281"/>
                  <a:pt x="7970915" y="4362935"/>
                </a:cubicBezTo>
                <a:cubicBezTo>
                  <a:pt x="7967925" y="4369590"/>
                  <a:pt x="7962349" y="4372917"/>
                  <a:pt x="7954192" y="4372917"/>
                </a:cubicBezTo>
                <a:cubicBezTo>
                  <a:pt x="7948257" y="4372917"/>
                  <a:pt x="7944170" y="4370675"/>
                  <a:pt x="7941928" y="4366191"/>
                </a:cubicBezTo>
                <a:cubicBezTo>
                  <a:pt x="7939686" y="4361707"/>
                  <a:pt x="7938565" y="4348818"/>
                  <a:pt x="7938565" y="4327525"/>
                </a:cubicBezTo>
                <a:lnTo>
                  <a:pt x="7938565" y="4228182"/>
                </a:lnTo>
                <a:lnTo>
                  <a:pt x="8133158" y="4228182"/>
                </a:lnTo>
                <a:lnTo>
                  <a:pt x="8133158" y="4155256"/>
                </a:lnTo>
                <a:cubicBezTo>
                  <a:pt x="8133158" y="4106492"/>
                  <a:pt x="8127382" y="4068289"/>
                  <a:pt x="8115830" y="4040647"/>
                </a:cubicBezTo>
                <a:cubicBezTo>
                  <a:pt x="8104279" y="4013005"/>
                  <a:pt x="8084106" y="3990780"/>
                  <a:pt x="8055311" y="3973971"/>
                </a:cubicBezTo>
                <a:cubicBezTo>
                  <a:pt x="8026516" y="3957162"/>
                  <a:pt x="7990329" y="3948757"/>
                  <a:pt x="7946751" y="3948757"/>
                </a:cubicBezTo>
                <a:close/>
                <a:moveTo>
                  <a:pt x="7004892" y="3948757"/>
                </a:moveTo>
                <a:cubicBezTo>
                  <a:pt x="6963352" y="3948757"/>
                  <a:pt x="6929017" y="3956974"/>
                  <a:pt x="6901890" y="3973407"/>
                </a:cubicBezTo>
                <a:cubicBezTo>
                  <a:pt x="6874761" y="3989840"/>
                  <a:pt x="6856001" y="4011567"/>
                  <a:pt x="6845608" y="4038589"/>
                </a:cubicBezTo>
                <a:cubicBezTo>
                  <a:pt x="6835215" y="4065611"/>
                  <a:pt x="6830018" y="4102516"/>
                  <a:pt x="6830019" y="4149303"/>
                </a:cubicBezTo>
                <a:lnTo>
                  <a:pt x="6830019" y="4275807"/>
                </a:lnTo>
                <a:cubicBezTo>
                  <a:pt x="6830018" y="4318456"/>
                  <a:pt x="6832857" y="4350684"/>
                  <a:pt x="6838536" y="4372493"/>
                </a:cubicBezTo>
                <a:cubicBezTo>
                  <a:pt x="6844214" y="4394302"/>
                  <a:pt x="6853870" y="4413082"/>
                  <a:pt x="6867505" y="4428833"/>
                </a:cubicBezTo>
                <a:cubicBezTo>
                  <a:pt x="6881139" y="4444584"/>
                  <a:pt x="6899925" y="4456255"/>
                  <a:pt x="6923862" y="4463848"/>
                </a:cubicBezTo>
                <a:cubicBezTo>
                  <a:pt x="6947799" y="4471440"/>
                  <a:pt x="6976917" y="4475237"/>
                  <a:pt x="7011217" y="4475237"/>
                </a:cubicBezTo>
                <a:cubicBezTo>
                  <a:pt x="7041940" y="4475237"/>
                  <a:pt x="7069340" y="4470747"/>
                  <a:pt x="7093419" y="4461767"/>
                </a:cubicBezTo>
                <a:cubicBezTo>
                  <a:pt x="7117496" y="4452787"/>
                  <a:pt x="7137251" y="4438817"/>
                  <a:pt x="7152682" y="4419856"/>
                </a:cubicBezTo>
                <a:cubicBezTo>
                  <a:pt x="7168114" y="4400896"/>
                  <a:pt x="7178159" y="4380602"/>
                  <a:pt x="7182820" y="4358973"/>
                </a:cubicBezTo>
                <a:cubicBezTo>
                  <a:pt x="7187480" y="4337345"/>
                  <a:pt x="7189811" y="4304166"/>
                  <a:pt x="7189811" y="4259436"/>
                </a:cubicBezTo>
                <a:lnTo>
                  <a:pt x="7189811" y="4138513"/>
                </a:lnTo>
                <a:cubicBezTo>
                  <a:pt x="7189811" y="4103085"/>
                  <a:pt x="7187268" y="4076374"/>
                  <a:pt x="7182184" y="4058378"/>
                </a:cubicBezTo>
                <a:cubicBezTo>
                  <a:pt x="7177099" y="4040384"/>
                  <a:pt x="7167608" y="4022865"/>
                  <a:pt x="7153711" y="4005823"/>
                </a:cubicBezTo>
                <a:cubicBezTo>
                  <a:pt x="7139815" y="3988782"/>
                  <a:pt x="7120226" y="3975011"/>
                  <a:pt x="7094945" y="3964509"/>
                </a:cubicBezTo>
                <a:cubicBezTo>
                  <a:pt x="7069664" y="3954008"/>
                  <a:pt x="7039646" y="3948757"/>
                  <a:pt x="7004892" y="3948757"/>
                </a:cubicBezTo>
                <a:close/>
                <a:moveTo>
                  <a:pt x="5499942" y="3948757"/>
                </a:moveTo>
                <a:cubicBezTo>
                  <a:pt x="5534696" y="3948757"/>
                  <a:pt x="5564713" y="3954008"/>
                  <a:pt x="5589995" y="3964509"/>
                </a:cubicBezTo>
                <a:cubicBezTo>
                  <a:pt x="5615276" y="3975011"/>
                  <a:pt x="5634865" y="3988782"/>
                  <a:pt x="5648761" y="4005823"/>
                </a:cubicBezTo>
                <a:cubicBezTo>
                  <a:pt x="5662658" y="4022865"/>
                  <a:pt x="5672148" y="4040384"/>
                  <a:pt x="5677234" y="4058378"/>
                </a:cubicBezTo>
                <a:cubicBezTo>
                  <a:pt x="5682318" y="4076374"/>
                  <a:pt x="5684860" y="4103085"/>
                  <a:pt x="5684861" y="4138513"/>
                </a:cubicBezTo>
                <a:lnTo>
                  <a:pt x="5684861" y="4259436"/>
                </a:lnTo>
                <a:cubicBezTo>
                  <a:pt x="5684860" y="4304166"/>
                  <a:pt x="5682530" y="4337345"/>
                  <a:pt x="5677870" y="4358973"/>
                </a:cubicBezTo>
                <a:cubicBezTo>
                  <a:pt x="5673209" y="4380602"/>
                  <a:pt x="5663164" y="4400896"/>
                  <a:pt x="5647732" y="4419856"/>
                </a:cubicBezTo>
                <a:cubicBezTo>
                  <a:pt x="5632301" y="4438817"/>
                  <a:pt x="5612546" y="4452787"/>
                  <a:pt x="5588469" y="4461767"/>
                </a:cubicBezTo>
                <a:cubicBezTo>
                  <a:pt x="5564390" y="4470747"/>
                  <a:pt x="5536990" y="4475237"/>
                  <a:pt x="5506267" y="4475237"/>
                </a:cubicBezTo>
                <a:cubicBezTo>
                  <a:pt x="5471966" y="4475237"/>
                  <a:pt x="5442848" y="4471440"/>
                  <a:pt x="5418912" y="4463848"/>
                </a:cubicBezTo>
                <a:cubicBezTo>
                  <a:pt x="5394975" y="4456255"/>
                  <a:pt x="5376190" y="4444584"/>
                  <a:pt x="5362555" y="4428833"/>
                </a:cubicBezTo>
                <a:cubicBezTo>
                  <a:pt x="5348920" y="4413082"/>
                  <a:pt x="5339264" y="4394302"/>
                  <a:pt x="5333586" y="4372493"/>
                </a:cubicBezTo>
                <a:cubicBezTo>
                  <a:pt x="5327908" y="4350684"/>
                  <a:pt x="5325068" y="4318456"/>
                  <a:pt x="5325069" y="4275807"/>
                </a:cubicBezTo>
                <a:lnTo>
                  <a:pt x="5325069" y="4149303"/>
                </a:lnTo>
                <a:cubicBezTo>
                  <a:pt x="5325068" y="4102516"/>
                  <a:pt x="5330265" y="4065611"/>
                  <a:pt x="5340658" y="4038589"/>
                </a:cubicBezTo>
                <a:cubicBezTo>
                  <a:pt x="5351051" y="4011567"/>
                  <a:pt x="5369812" y="3989840"/>
                  <a:pt x="5396940" y="3973407"/>
                </a:cubicBezTo>
                <a:cubicBezTo>
                  <a:pt x="5424068" y="3956974"/>
                  <a:pt x="5458402" y="3948757"/>
                  <a:pt x="5499942" y="3948757"/>
                </a:cubicBezTo>
                <a:close/>
                <a:moveTo>
                  <a:pt x="2966293" y="3948757"/>
                </a:moveTo>
                <a:cubicBezTo>
                  <a:pt x="3018739" y="3948757"/>
                  <a:pt x="3058629" y="3958285"/>
                  <a:pt x="3085963" y="3977340"/>
                </a:cubicBezTo>
                <a:cubicBezTo>
                  <a:pt x="3113297" y="3996395"/>
                  <a:pt x="3129702" y="4019682"/>
                  <a:pt x="3135181" y="4047202"/>
                </a:cubicBezTo>
                <a:cubicBezTo>
                  <a:pt x="3140659" y="4074722"/>
                  <a:pt x="3143398" y="4129343"/>
                  <a:pt x="3143398" y="4211067"/>
                </a:cubicBezTo>
                <a:lnTo>
                  <a:pt x="3143398" y="4466307"/>
                </a:lnTo>
                <a:lnTo>
                  <a:pt x="2981919" y="4466307"/>
                </a:lnTo>
                <a:lnTo>
                  <a:pt x="2981919" y="4422310"/>
                </a:lnTo>
                <a:cubicBezTo>
                  <a:pt x="2981652" y="4438487"/>
                  <a:pt x="2973659" y="4451353"/>
                  <a:pt x="2957941" y="4460906"/>
                </a:cubicBezTo>
                <a:cubicBezTo>
                  <a:pt x="2942224" y="4470460"/>
                  <a:pt x="2923551" y="4475237"/>
                  <a:pt x="2901925" y="4475237"/>
                </a:cubicBezTo>
                <a:cubicBezTo>
                  <a:pt x="2873992" y="4475237"/>
                  <a:pt x="2848220" y="4467299"/>
                  <a:pt x="2824606" y="4451424"/>
                </a:cubicBezTo>
                <a:cubicBezTo>
                  <a:pt x="2800994" y="4435549"/>
                  <a:pt x="2789187" y="4401319"/>
                  <a:pt x="2789187" y="4348733"/>
                </a:cubicBezTo>
                <a:lnTo>
                  <a:pt x="2789187" y="4308177"/>
                </a:lnTo>
                <a:cubicBezTo>
                  <a:pt x="2789187" y="4269300"/>
                  <a:pt x="2795493" y="4242615"/>
                  <a:pt x="2808105" y="4228124"/>
                </a:cubicBezTo>
                <a:cubicBezTo>
                  <a:pt x="2820716" y="4213633"/>
                  <a:pt x="2850687" y="4197227"/>
                  <a:pt x="2898018" y="4178906"/>
                </a:cubicBezTo>
                <a:cubicBezTo>
                  <a:pt x="2909934" y="4174236"/>
                  <a:pt x="2920447" y="4169982"/>
                  <a:pt x="2929557" y="4166145"/>
                </a:cubicBezTo>
                <a:lnTo>
                  <a:pt x="2934811" y="4163814"/>
                </a:lnTo>
                <a:lnTo>
                  <a:pt x="2789187" y="4163814"/>
                </a:lnTo>
                <a:lnTo>
                  <a:pt x="2789187" y="4123258"/>
                </a:lnTo>
                <a:cubicBezTo>
                  <a:pt x="2789187" y="4084032"/>
                  <a:pt x="2793836" y="4053485"/>
                  <a:pt x="2803134" y="4031618"/>
                </a:cubicBezTo>
                <a:cubicBezTo>
                  <a:pt x="2812432" y="4009752"/>
                  <a:pt x="2831030" y="3990475"/>
                  <a:pt x="2858927" y="3973788"/>
                </a:cubicBezTo>
                <a:cubicBezTo>
                  <a:pt x="2886824" y="3957101"/>
                  <a:pt x="2922613" y="3948757"/>
                  <a:pt x="2966293" y="3948757"/>
                </a:cubicBezTo>
                <a:close/>
                <a:moveTo>
                  <a:pt x="975567" y="3948757"/>
                </a:moveTo>
                <a:cubicBezTo>
                  <a:pt x="1010321" y="3948757"/>
                  <a:pt x="1040338" y="3954008"/>
                  <a:pt x="1065620" y="3964509"/>
                </a:cubicBezTo>
                <a:cubicBezTo>
                  <a:pt x="1090901" y="3975011"/>
                  <a:pt x="1110490" y="3988782"/>
                  <a:pt x="1124387" y="4005823"/>
                </a:cubicBezTo>
                <a:cubicBezTo>
                  <a:pt x="1138283" y="4022865"/>
                  <a:pt x="1147774" y="4040384"/>
                  <a:pt x="1152859" y="4058378"/>
                </a:cubicBezTo>
                <a:cubicBezTo>
                  <a:pt x="1157944" y="4076374"/>
                  <a:pt x="1160486" y="4103085"/>
                  <a:pt x="1160486" y="4138513"/>
                </a:cubicBezTo>
                <a:lnTo>
                  <a:pt x="1160486" y="4259436"/>
                </a:lnTo>
                <a:cubicBezTo>
                  <a:pt x="1160486" y="4304166"/>
                  <a:pt x="1158156" y="4337345"/>
                  <a:pt x="1153495" y="4358973"/>
                </a:cubicBezTo>
                <a:cubicBezTo>
                  <a:pt x="1148835" y="4380602"/>
                  <a:pt x="1138789" y="4400896"/>
                  <a:pt x="1123358" y="4419856"/>
                </a:cubicBezTo>
                <a:cubicBezTo>
                  <a:pt x="1107926" y="4438817"/>
                  <a:pt x="1088172" y="4452787"/>
                  <a:pt x="1064094" y="4461767"/>
                </a:cubicBezTo>
                <a:cubicBezTo>
                  <a:pt x="1040016" y="4470747"/>
                  <a:pt x="1012615" y="4475237"/>
                  <a:pt x="981893" y="4475237"/>
                </a:cubicBezTo>
                <a:cubicBezTo>
                  <a:pt x="947592" y="4475237"/>
                  <a:pt x="918474" y="4471440"/>
                  <a:pt x="894537" y="4463848"/>
                </a:cubicBezTo>
                <a:cubicBezTo>
                  <a:pt x="870601" y="4456255"/>
                  <a:pt x="851815" y="4444584"/>
                  <a:pt x="838180" y="4428833"/>
                </a:cubicBezTo>
                <a:cubicBezTo>
                  <a:pt x="824546" y="4413082"/>
                  <a:pt x="814889" y="4394302"/>
                  <a:pt x="809211" y="4372493"/>
                </a:cubicBezTo>
                <a:cubicBezTo>
                  <a:pt x="803533" y="4350684"/>
                  <a:pt x="800694" y="4318456"/>
                  <a:pt x="800694" y="4275807"/>
                </a:cubicBezTo>
                <a:lnTo>
                  <a:pt x="800694" y="4149303"/>
                </a:lnTo>
                <a:cubicBezTo>
                  <a:pt x="800694" y="4102516"/>
                  <a:pt x="805891" y="4065611"/>
                  <a:pt x="816283" y="4038589"/>
                </a:cubicBezTo>
                <a:cubicBezTo>
                  <a:pt x="826676" y="4011567"/>
                  <a:pt x="845437" y="3989840"/>
                  <a:pt x="872565" y="3973407"/>
                </a:cubicBezTo>
                <a:cubicBezTo>
                  <a:pt x="899693" y="3956974"/>
                  <a:pt x="934027" y="3948757"/>
                  <a:pt x="975567" y="3948757"/>
                </a:cubicBezTo>
                <a:close/>
                <a:moveTo>
                  <a:pt x="6010943" y="3364264"/>
                </a:moveTo>
                <a:lnTo>
                  <a:pt x="5998005" y="3402335"/>
                </a:lnTo>
                <a:cubicBezTo>
                  <a:pt x="5989222" y="3428174"/>
                  <a:pt x="5985069" y="3443998"/>
                  <a:pt x="5985546" y="3449806"/>
                </a:cubicBezTo>
                <a:cubicBezTo>
                  <a:pt x="5986023" y="3455613"/>
                  <a:pt x="5989515" y="3458517"/>
                  <a:pt x="5996022" y="3458517"/>
                </a:cubicBezTo>
                <a:cubicBezTo>
                  <a:pt x="6004266" y="3458517"/>
                  <a:pt x="6010495" y="3456654"/>
                  <a:pt x="6014710" y="3452928"/>
                </a:cubicBezTo>
                <a:cubicBezTo>
                  <a:pt x="6018925" y="3449201"/>
                  <a:pt x="6023643" y="3439654"/>
                  <a:pt x="6028863" y="3424287"/>
                </a:cubicBezTo>
                <a:cubicBezTo>
                  <a:pt x="6036173" y="3402781"/>
                  <a:pt x="6038469" y="3389673"/>
                  <a:pt x="6035752" y="3384964"/>
                </a:cubicBezTo>
                <a:cubicBezTo>
                  <a:pt x="6034105" y="3382301"/>
                  <a:pt x="6027615" y="3376697"/>
                  <a:pt x="6016281" y="3368151"/>
                </a:cubicBezTo>
                <a:close/>
                <a:moveTo>
                  <a:pt x="9923114" y="3333874"/>
                </a:moveTo>
                <a:cubicBezTo>
                  <a:pt x="9937481" y="3333874"/>
                  <a:pt x="9946777" y="3335849"/>
                  <a:pt x="9951004" y="3339798"/>
                </a:cubicBezTo>
                <a:cubicBezTo>
                  <a:pt x="9955230" y="3343748"/>
                  <a:pt x="9957344" y="3355291"/>
                  <a:pt x="9957344" y="3374429"/>
                </a:cubicBezTo>
                <a:lnTo>
                  <a:pt x="9957344" y="3391173"/>
                </a:lnTo>
                <a:cubicBezTo>
                  <a:pt x="9957344" y="3410335"/>
                  <a:pt x="9954891" y="3422132"/>
                  <a:pt x="9949984" y="3426566"/>
                </a:cubicBezTo>
                <a:cubicBezTo>
                  <a:pt x="9945077" y="3431000"/>
                  <a:pt x="9936121" y="3433217"/>
                  <a:pt x="9923114" y="3433217"/>
                </a:cubicBezTo>
                <a:close/>
                <a:moveTo>
                  <a:pt x="7987976" y="3317131"/>
                </a:moveTo>
                <a:lnTo>
                  <a:pt x="7987976" y="3411264"/>
                </a:lnTo>
                <a:cubicBezTo>
                  <a:pt x="7987976" y="3434848"/>
                  <a:pt x="7987007" y="3448620"/>
                  <a:pt x="7985069" y="3452579"/>
                </a:cubicBezTo>
                <a:cubicBezTo>
                  <a:pt x="7983131" y="3456538"/>
                  <a:pt x="7979015" y="3458517"/>
                  <a:pt x="7972721" y="3458517"/>
                </a:cubicBezTo>
                <a:cubicBezTo>
                  <a:pt x="7966194" y="3458517"/>
                  <a:pt x="7961710" y="3455804"/>
                  <a:pt x="7959269" y="3450378"/>
                </a:cubicBezTo>
                <a:cubicBezTo>
                  <a:pt x="7956827" y="3444952"/>
                  <a:pt x="7955606" y="3429930"/>
                  <a:pt x="7955606" y="3405311"/>
                </a:cubicBezTo>
                <a:cubicBezTo>
                  <a:pt x="7955606" y="3383526"/>
                  <a:pt x="7957329" y="3367296"/>
                  <a:pt x="7960777" y="3356623"/>
                </a:cubicBezTo>
                <a:cubicBezTo>
                  <a:pt x="7964225" y="3345949"/>
                  <a:pt x="7973291" y="3332785"/>
                  <a:pt x="7987976" y="3317131"/>
                </a:cubicBezTo>
                <a:close/>
                <a:moveTo>
                  <a:pt x="7045001" y="3317131"/>
                </a:moveTo>
                <a:lnTo>
                  <a:pt x="7045001" y="3411264"/>
                </a:lnTo>
                <a:cubicBezTo>
                  <a:pt x="7045001" y="3434848"/>
                  <a:pt x="7044032" y="3448620"/>
                  <a:pt x="7042094" y="3452579"/>
                </a:cubicBezTo>
                <a:cubicBezTo>
                  <a:pt x="7040157" y="3456538"/>
                  <a:pt x="7036041" y="3458517"/>
                  <a:pt x="7029746" y="3458517"/>
                </a:cubicBezTo>
                <a:cubicBezTo>
                  <a:pt x="7023219" y="3458517"/>
                  <a:pt x="7018735" y="3455804"/>
                  <a:pt x="7016294" y="3450378"/>
                </a:cubicBezTo>
                <a:cubicBezTo>
                  <a:pt x="7013852" y="3444952"/>
                  <a:pt x="7012631" y="3429930"/>
                  <a:pt x="7012631" y="3405311"/>
                </a:cubicBezTo>
                <a:cubicBezTo>
                  <a:pt x="7012631" y="3383526"/>
                  <a:pt x="7014355" y="3367296"/>
                  <a:pt x="7017802" y="3356623"/>
                </a:cubicBezTo>
                <a:cubicBezTo>
                  <a:pt x="7021250" y="3345949"/>
                  <a:pt x="7030316" y="3332785"/>
                  <a:pt x="7045001" y="3317131"/>
                </a:cubicBezTo>
                <a:close/>
                <a:moveTo>
                  <a:pt x="5153112" y="3317131"/>
                </a:moveTo>
                <a:cubicBezTo>
                  <a:pt x="5133109" y="3332785"/>
                  <a:pt x="5119570" y="3345949"/>
                  <a:pt x="5112495" y="3356623"/>
                </a:cubicBezTo>
                <a:cubicBezTo>
                  <a:pt x="5105420" y="3367296"/>
                  <a:pt x="5098181" y="3383526"/>
                  <a:pt x="5090779" y="3405311"/>
                </a:cubicBezTo>
                <a:cubicBezTo>
                  <a:pt x="5082411" y="3429930"/>
                  <a:pt x="5078525" y="3444952"/>
                  <a:pt x="5079122" y="3450378"/>
                </a:cubicBezTo>
                <a:cubicBezTo>
                  <a:pt x="5079719" y="3455804"/>
                  <a:pt x="5083281" y="3458517"/>
                  <a:pt x="5089808" y="3458517"/>
                </a:cubicBezTo>
                <a:cubicBezTo>
                  <a:pt x="5096102" y="3458517"/>
                  <a:pt x="5100891" y="3456538"/>
                  <a:pt x="5104176" y="3452579"/>
                </a:cubicBezTo>
                <a:cubicBezTo>
                  <a:pt x="5107460" y="3448620"/>
                  <a:pt x="5113110" y="3434848"/>
                  <a:pt x="5121126" y="3411264"/>
                </a:cubicBezTo>
                <a:close/>
                <a:moveTo>
                  <a:pt x="3248113" y="3317131"/>
                </a:moveTo>
                <a:cubicBezTo>
                  <a:pt x="3228110" y="3332785"/>
                  <a:pt x="3214571" y="3345949"/>
                  <a:pt x="3207496" y="3356623"/>
                </a:cubicBezTo>
                <a:cubicBezTo>
                  <a:pt x="3200421" y="3367296"/>
                  <a:pt x="3193182" y="3383526"/>
                  <a:pt x="3185780" y="3405311"/>
                </a:cubicBezTo>
                <a:cubicBezTo>
                  <a:pt x="3177412" y="3429930"/>
                  <a:pt x="3173526" y="3444952"/>
                  <a:pt x="3174124" y="3450378"/>
                </a:cubicBezTo>
                <a:cubicBezTo>
                  <a:pt x="3174720" y="3455804"/>
                  <a:pt x="3178282" y="3458517"/>
                  <a:pt x="3184809" y="3458517"/>
                </a:cubicBezTo>
                <a:cubicBezTo>
                  <a:pt x="3191103" y="3458517"/>
                  <a:pt x="3195892" y="3456538"/>
                  <a:pt x="3199177" y="3452579"/>
                </a:cubicBezTo>
                <a:cubicBezTo>
                  <a:pt x="3202462" y="3448620"/>
                  <a:pt x="3208111" y="3434848"/>
                  <a:pt x="3216127" y="3411264"/>
                </a:cubicBezTo>
                <a:close/>
                <a:moveTo>
                  <a:pt x="9923114" y="3161606"/>
                </a:moveTo>
                <a:cubicBezTo>
                  <a:pt x="9937372" y="3161606"/>
                  <a:pt x="9946642" y="3163653"/>
                  <a:pt x="9950922" y="3167747"/>
                </a:cubicBezTo>
                <a:cubicBezTo>
                  <a:pt x="9955204" y="3171842"/>
                  <a:pt x="9957344" y="3179841"/>
                  <a:pt x="9957344" y="3191743"/>
                </a:cubicBezTo>
                <a:cubicBezTo>
                  <a:pt x="9957344" y="3206746"/>
                  <a:pt x="9955492" y="3216326"/>
                  <a:pt x="9951786" y="3220483"/>
                </a:cubicBezTo>
                <a:cubicBezTo>
                  <a:pt x="9948081" y="3224639"/>
                  <a:pt x="9938523" y="3226718"/>
                  <a:pt x="9923114" y="3226718"/>
                </a:cubicBezTo>
                <a:close/>
                <a:moveTo>
                  <a:pt x="10343851" y="3136677"/>
                </a:moveTo>
                <a:cubicBezTo>
                  <a:pt x="10349385" y="3136677"/>
                  <a:pt x="10353126" y="3139021"/>
                  <a:pt x="10355071" y="3143708"/>
                </a:cubicBezTo>
                <a:cubicBezTo>
                  <a:pt x="10357016" y="3148396"/>
                  <a:pt x="10357989" y="3162795"/>
                  <a:pt x="10357989" y="3186906"/>
                </a:cubicBezTo>
                <a:lnTo>
                  <a:pt x="10357989" y="3414613"/>
                </a:lnTo>
                <a:cubicBezTo>
                  <a:pt x="10357989" y="3434883"/>
                  <a:pt x="10356994" y="3447268"/>
                  <a:pt x="10355005" y="3451768"/>
                </a:cubicBezTo>
                <a:cubicBezTo>
                  <a:pt x="10353014" y="3456267"/>
                  <a:pt x="10349173" y="3458517"/>
                  <a:pt x="10343479" y="3458517"/>
                </a:cubicBezTo>
                <a:cubicBezTo>
                  <a:pt x="10338212" y="3458517"/>
                  <a:pt x="10334539" y="3456048"/>
                  <a:pt x="10332460" y="3451108"/>
                </a:cubicBezTo>
                <a:cubicBezTo>
                  <a:pt x="10330380" y="3446168"/>
                  <a:pt x="10329340" y="3432391"/>
                  <a:pt x="10329340" y="3409776"/>
                </a:cubicBezTo>
                <a:lnTo>
                  <a:pt x="10329340" y="3186906"/>
                </a:lnTo>
                <a:cubicBezTo>
                  <a:pt x="10329340" y="3162625"/>
                  <a:pt x="10330382" y="3148183"/>
                  <a:pt x="10332465" y="3143580"/>
                </a:cubicBezTo>
                <a:cubicBezTo>
                  <a:pt x="10334548" y="3138978"/>
                  <a:pt x="10338343" y="3136677"/>
                  <a:pt x="10343851" y="3136677"/>
                </a:cubicBezTo>
                <a:close/>
                <a:moveTo>
                  <a:pt x="8792020" y="3136677"/>
                </a:moveTo>
                <a:cubicBezTo>
                  <a:pt x="8796892" y="3136677"/>
                  <a:pt x="8800342" y="3139444"/>
                  <a:pt x="8802371" y="3144979"/>
                </a:cubicBezTo>
                <a:cubicBezTo>
                  <a:pt x="8804400" y="3150513"/>
                  <a:pt x="8805414" y="3165481"/>
                  <a:pt x="8805414" y="3189883"/>
                </a:cubicBezTo>
                <a:lnTo>
                  <a:pt x="8805414" y="3218532"/>
                </a:lnTo>
                <a:lnTo>
                  <a:pt x="8776765" y="3218532"/>
                </a:lnTo>
                <a:lnTo>
                  <a:pt x="8776765" y="3189883"/>
                </a:lnTo>
                <a:cubicBezTo>
                  <a:pt x="8776765" y="3162923"/>
                  <a:pt x="8777599" y="3147316"/>
                  <a:pt x="8779268" y="3143060"/>
                </a:cubicBezTo>
                <a:cubicBezTo>
                  <a:pt x="8780936" y="3138805"/>
                  <a:pt x="8785187" y="3136677"/>
                  <a:pt x="8792020" y="3136677"/>
                </a:cubicBezTo>
                <a:close/>
                <a:moveTo>
                  <a:pt x="7970489" y="3136677"/>
                </a:moveTo>
                <a:cubicBezTo>
                  <a:pt x="7976256" y="3136677"/>
                  <a:pt x="7980612" y="3139669"/>
                  <a:pt x="7983557" y="3145653"/>
                </a:cubicBezTo>
                <a:cubicBezTo>
                  <a:pt x="7986503" y="3151637"/>
                  <a:pt x="7987976" y="3166876"/>
                  <a:pt x="7987976" y="3191371"/>
                </a:cubicBezTo>
                <a:cubicBezTo>
                  <a:pt x="7987976" y="3210754"/>
                  <a:pt x="7986591" y="3223118"/>
                  <a:pt x="7983819" y="3228465"/>
                </a:cubicBezTo>
                <a:cubicBezTo>
                  <a:pt x="7982434" y="3231138"/>
                  <a:pt x="7975437" y="3235478"/>
                  <a:pt x="7962828" y="3241485"/>
                </a:cubicBezTo>
                <a:lnTo>
                  <a:pt x="7955606" y="3244690"/>
                </a:lnTo>
                <a:lnTo>
                  <a:pt x="7955606" y="3190255"/>
                </a:lnTo>
                <a:cubicBezTo>
                  <a:pt x="7955606" y="3163431"/>
                  <a:pt x="7956445" y="3147795"/>
                  <a:pt x="7958123" y="3143348"/>
                </a:cubicBezTo>
                <a:cubicBezTo>
                  <a:pt x="7959801" y="3138900"/>
                  <a:pt x="7963923" y="3136677"/>
                  <a:pt x="7970489" y="3136677"/>
                </a:cubicBezTo>
                <a:close/>
                <a:moveTo>
                  <a:pt x="7027514" y="3136677"/>
                </a:moveTo>
                <a:cubicBezTo>
                  <a:pt x="7033281" y="3136677"/>
                  <a:pt x="7037637" y="3139669"/>
                  <a:pt x="7040583" y="3145653"/>
                </a:cubicBezTo>
                <a:cubicBezTo>
                  <a:pt x="7043529" y="3151637"/>
                  <a:pt x="7045001" y="3166876"/>
                  <a:pt x="7045001" y="3191371"/>
                </a:cubicBezTo>
                <a:cubicBezTo>
                  <a:pt x="7045001" y="3210754"/>
                  <a:pt x="7043616" y="3223118"/>
                  <a:pt x="7040845" y="3228465"/>
                </a:cubicBezTo>
                <a:cubicBezTo>
                  <a:pt x="7039459" y="3231138"/>
                  <a:pt x="7032462" y="3235478"/>
                  <a:pt x="7019853" y="3241485"/>
                </a:cubicBezTo>
                <a:lnTo>
                  <a:pt x="7012631" y="3244690"/>
                </a:lnTo>
                <a:lnTo>
                  <a:pt x="7012631" y="3190255"/>
                </a:lnTo>
                <a:cubicBezTo>
                  <a:pt x="7012631" y="3163431"/>
                  <a:pt x="7013470" y="3147795"/>
                  <a:pt x="7015148" y="3143348"/>
                </a:cubicBezTo>
                <a:cubicBezTo>
                  <a:pt x="7016827" y="3138900"/>
                  <a:pt x="7020949" y="3136677"/>
                  <a:pt x="7027514" y="3136677"/>
                </a:cubicBezTo>
                <a:close/>
                <a:moveTo>
                  <a:pt x="5196952" y="3136677"/>
                </a:moveTo>
                <a:cubicBezTo>
                  <a:pt x="5190387" y="3136677"/>
                  <a:pt x="5185509" y="3138900"/>
                  <a:pt x="5182320" y="3143348"/>
                </a:cubicBezTo>
                <a:cubicBezTo>
                  <a:pt x="5179130" y="3147795"/>
                  <a:pt x="5172977" y="3163431"/>
                  <a:pt x="5163861" y="3190255"/>
                </a:cubicBezTo>
                <a:lnTo>
                  <a:pt x="5145363" y="3244690"/>
                </a:lnTo>
                <a:lnTo>
                  <a:pt x="5153675" y="3241485"/>
                </a:lnTo>
                <a:cubicBezTo>
                  <a:pt x="5168325" y="3235478"/>
                  <a:pt x="5176796" y="3231138"/>
                  <a:pt x="5179090" y="3228465"/>
                </a:cubicBezTo>
                <a:cubicBezTo>
                  <a:pt x="5183676" y="3223118"/>
                  <a:pt x="5189265" y="3210754"/>
                  <a:pt x="5195854" y="3191371"/>
                </a:cubicBezTo>
                <a:cubicBezTo>
                  <a:pt x="5204178" y="3166876"/>
                  <a:pt x="5207884" y="3151637"/>
                  <a:pt x="5206972" y="3145653"/>
                </a:cubicBezTo>
                <a:cubicBezTo>
                  <a:pt x="5206059" y="3139669"/>
                  <a:pt x="5202719" y="3136677"/>
                  <a:pt x="5196952" y="3136677"/>
                </a:cubicBezTo>
                <a:close/>
                <a:moveTo>
                  <a:pt x="4800028" y="3136677"/>
                </a:moveTo>
                <a:cubicBezTo>
                  <a:pt x="4794644" y="3136677"/>
                  <a:pt x="4789750" y="3139272"/>
                  <a:pt x="4785346" y="3144464"/>
                </a:cubicBezTo>
                <a:cubicBezTo>
                  <a:pt x="4780941" y="3149656"/>
                  <a:pt x="4775401" y="3162067"/>
                  <a:pt x="4768727" y="3181697"/>
                </a:cubicBezTo>
                <a:lnTo>
                  <a:pt x="4712335" y="3347641"/>
                </a:lnTo>
                <a:cubicBezTo>
                  <a:pt x="4705130" y="3368837"/>
                  <a:pt x="4701698" y="3381701"/>
                  <a:pt x="4702040" y="3386234"/>
                </a:cubicBezTo>
                <a:cubicBezTo>
                  <a:pt x="4702380" y="3390767"/>
                  <a:pt x="4705134" y="3393033"/>
                  <a:pt x="4710301" y="3393033"/>
                </a:cubicBezTo>
                <a:cubicBezTo>
                  <a:pt x="4716792" y="3393033"/>
                  <a:pt x="4722146" y="3390085"/>
                  <a:pt x="4726361" y="3384188"/>
                </a:cubicBezTo>
                <a:cubicBezTo>
                  <a:pt x="4730576" y="3378291"/>
                  <a:pt x="4737297" y="3361768"/>
                  <a:pt x="4746525" y="3334618"/>
                </a:cubicBezTo>
                <a:lnTo>
                  <a:pt x="4798493" y="3181697"/>
                </a:lnTo>
                <a:cubicBezTo>
                  <a:pt x="4805756" y="3160326"/>
                  <a:pt x="4809215" y="3147480"/>
                  <a:pt x="4808870" y="3143159"/>
                </a:cubicBezTo>
                <a:cubicBezTo>
                  <a:pt x="4808525" y="3138838"/>
                  <a:pt x="4805577" y="3136677"/>
                  <a:pt x="4800028" y="3136677"/>
                </a:cubicBezTo>
                <a:close/>
                <a:moveTo>
                  <a:pt x="3291953" y="3136677"/>
                </a:moveTo>
                <a:cubicBezTo>
                  <a:pt x="3285388" y="3136677"/>
                  <a:pt x="3280510" y="3138900"/>
                  <a:pt x="3277320" y="3143348"/>
                </a:cubicBezTo>
                <a:cubicBezTo>
                  <a:pt x="3274131" y="3147795"/>
                  <a:pt x="3267977" y="3163431"/>
                  <a:pt x="3258862" y="3190255"/>
                </a:cubicBezTo>
                <a:lnTo>
                  <a:pt x="3240364" y="3244690"/>
                </a:lnTo>
                <a:lnTo>
                  <a:pt x="3248676" y="3241485"/>
                </a:lnTo>
                <a:cubicBezTo>
                  <a:pt x="3263326" y="3235478"/>
                  <a:pt x="3271797" y="3231138"/>
                  <a:pt x="3274091" y="3228465"/>
                </a:cubicBezTo>
                <a:cubicBezTo>
                  <a:pt x="3278678" y="3223118"/>
                  <a:pt x="3284266" y="3210754"/>
                  <a:pt x="3290855" y="3191371"/>
                </a:cubicBezTo>
                <a:cubicBezTo>
                  <a:pt x="3299180" y="3166876"/>
                  <a:pt x="3302886" y="3151637"/>
                  <a:pt x="3301973" y="3145653"/>
                </a:cubicBezTo>
                <a:cubicBezTo>
                  <a:pt x="3301061" y="3139669"/>
                  <a:pt x="3297720" y="3136677"/>
                  <a:pt x="3291953" y="3136677"/>
                </a:cubicBezTo>
                <a:close/>
                <a:moveTo>
                  <a:pt x="2437084" y="3136677"/>
                </a:moveTo>
                <a:cubicBezTo>
                  <a:pt x="2430252" y="3136677"/>
                  <a:pt x="2425279" y="3138805"/>
                  <a:pt x="2422164" y="3143060"/>
                </a:cubicBezTo>
                <a:cubicBezTo>
                  <a:pt x="2419050" y="3147316"/>
                  <a:pt x="2412912" y="3162923"/>
                  <a:pt x="2403750" y="3189883"/>
                </a:cubicBezTo>
                <a:lnTo>
                  <a:pt x="2394012" y="3218532"/>
                </a:lnTo>
                <a:lnTo>
                  <a:pt x="2422661" y="3218532"/>
                </a:lnTo>
                <a:lnTo>
                  <a:pt x="2432398" y="3189883"/>
                </a:lnTo>
                <a:cubicBezTo>
                  <a:pt x="2440689" y="3165481"/>
                  <a:pt x="2444760" y="3150513"/>
                  <a:pt x="2444613" y="3144979"/>
                </a:cubicBezTo>
                <a:cubicBezTo>
                  <a:pt x="2444466" y="3139444"/>
                  <a:pt x="2441956" y="3136677"/>
                  <a:pt x="2437084" y="3136677"/>
                </a:cubicBezTo>
                <a:close/>
                <a:moveTo>
                  <a:pt x="1741015" y="3136677"/>
                </a:moveTo>
                <a:cubicBezTo>
                  <a:pt x="1735508" y="3136677"/>
                  <a:pt x="1730931" y="3138978"/>
                  <a:pt x="1727283" y="3143580"/>
                </a:cubicBezTo>
                <a:cubicBezTo>
                  <a:pt x="1723636" y="3148183"/>
                  <a:pt x="1717687" y="3162625"/>
                  <a:pt x="1709436" y="3186906"/>
                </a:cubicBezTo>
                <a:lnTo>
                  <a:pt x="1633697" y="3409776"/>
                </a:lnTo>
                <a:cubicBezTo>
                  <a:pt x="1626011" y="3432391"/>
                  <a:pt x="1622368" y="3446168"/>
                  <a:pt x="1622767" y="3451108"/>
                </a:cubicBezTo>
                <a:cubicBezTo>
                  <a:pt x="1623166" y="3456048"/>
                  <a:pt x="1625999" y="3458517"/>
                  <a:pt x="1631267" y="3458517"/>
                </a:cubicBezTo>
                <a:cubicBezTo>
                  <a:pt x="1636960" y="3458517"/>
                  <a:pt x="1641566" y="3456267"/>
                  <a:pt x="1645085" y="3451768"/>
                </a:cubicBezTo>
                <a:cubicBezTo>
                  <a:pt x="1648604" y="3447268"/>
                  <a:pt x="1653809" y="3434883"/>
                  <a:pt x="1660700" y="3414613"/>
                </a:cubicBezTo>
                <a:lnTo>
                  <a:pt x="1738085" y="3186906"/>
                </a:lnTo>
                <a:cubicBezTo>
                  <a:pt x="1746278" y="3162795"/>
                  <a:pt x="1750199" y="3148396"/>
                  <a:pt x="1749846" y="3143708"/>
                </a:cubicBezTo>
                <a:cubicBezTo>
                  <a:pt x="1749493" y="3139021"/>
                  <a:pt x="1746550" y="3136677"/>
                  <a:pt x="1741015" y="3136677"/>
                </a:cubicBezTo>
                <a:close/>
                <a:moveTo>
                  <a:pt x="6882493" y="3099248"/>
                </a:moveTo>
                <a:lnTo>
                  <a:pt x="6856362" y="3240745"/>
                </a:lnTo>
                <a:lnTo>
                  <a:pt x="6856362" y="3208858"/>
                </a:lnTo>
                <a:cubicBezTo>
                  <a:pt x="6856362" y="3169632"/>
                  <a:pt x="6861011" y="3139085"/>
                  <a:pt x="6870308" y="3117219"/>
                </a:cubicBezTo>
                <a:close/>
                <a:moveTo>
                  <a:pt x="7396459" y="3043380"/>
                </a:moveTo>
                <a:lnTo>
                  <a:pt x="7396459" y="3551814"/>
                </a:lnTo>
                <a:lnTo>
                  <a:pt x="7560169" y="3551814"/>
                </a:lnTo>
                <a:lnTo>
                  <a:pt x="7560169" y="3339455"/>
                </a:lnTo>
                <a:cubicBezTo>
                  <a:pt x="7581998" y="3339455"/>
                  <a:pt x="7592911" y="3353710"/>
                  <a:pt x="7592911" y="3382220"/>
                </a:cubicBezTo>
                <a:lnTo>
                  <a:pt x="7592911" y="3486353"/>
                </a:lnTo>
                <a:cubicBezTo>
                  <a:pt x="7592911" y="3511673"/>
                  <a:pt x="7599673" y="3533494"/>
                  <a:pt x="7613195" y="3551814"/>
                </a:cubicBezTo>
                <a:lnTo>
                  <a:pt x="7769645" y="3551814"/>
                </a:lnTo>
                <a:cubicBezTo>
                  <a:pt x="7758483" y="3529358"/>
                  <a:pt x="7752902" y="3502949"/>
                  <a:pt x="7752902" y="3472586"/>
                </a:cubicBezTo>
                <a:lnTo>
                  <a:pt x="7752902" y="3385929"/>
                </a:lnTo>
                <a:cubicBezTo>
                  <a:pt x="7752902" y="3341533"/>
                  <a:pt x="7724987" y="3310435"/>
                  <a:pt x="7669157" y="3292638"/>
                </a:cubicBezTo>
                <a:lnTo>
                  <a:pt x="7654923" y="3289326"/>
                </a:lnTo>
                <a:lnTo>
                  <a:pt x="7672855" y="3282953"/>
                </a:lnTo>
                <a:cubicBezTo>
                  <a:pt x="7696644" y="3271701"/>
                  <a:pt x="7712304" y="3262960"/>
                  <a:pt x="7719834" y="3256728"/>
                </a:cubicBezTo>
                <a:cubicBezTo>
                  <a:pt x="7741383" y="3239279"/>
                  <a:pt x="7752158" y="3217383"/>
                  <a:pt x="7752158" y="3191040"/>
                </a:cubicBezTo>
                <a:lnTo>
                  <a:pt x="7752158" y="3122230"/>
                </a:lnTo>
                <a:cubicBezTo>
                  <a:pt x="7752158" y="3092201"/>
                  <a:pt x="7757739" y="3065917"/>
                  <a:pt x="7768901" y="3043380"/>
                </a:cubicBezTo>
                <a:lnTo>
                  <a:pt x="7614899" y="3043380"/>
                </a:lnTo>
                <a:cubicBezTo>
                  <a:pt x="7599745" y="3050112"/>
                  <a:pt x="7592167" y="3071931"/>
                  <a:pt x="7592167" y="3108835"/>
                </a:cubicBezTo>
                <a:lnTo>
                  <a:pt x="7592167" y="3192510"/>
                </a:lnTo>
                <a:cubicBezTo>
                  <a:pt x="7592167" y="3221020"/>
                  <a:pt x="7581501" y="3235275"/>
                  <a:pt x="7560169" y="3235275"/>
                </a:cubicBezTo>
                <a:lnTo>
                  <a:pt x="7560169" y="3043380"/>
                </a:lnTo>
                <a:close/>
                <a:moveTo>
                  <a:pt x="9758659" y="3043287"/>
                </a:moveTo>
                <a:lnTo>
                  <a:pt x="9758659" y="3551907"/>
                </a:lnTo>
                <a:lnTo>
                  <a:pt x="9938369" y="3551907"/>
                </a:lnTo>
                <a:cubicBezTo>
                  <a:pt x="10013740" y="3551907"/>
                  <a:pt x="10063217" y="3542114"/>
                  <a:pt x="10086798" y="3522528"/>
                </a:cubicBezTo>
                <a:cubicBezTo>
                  <a:pt x="10110380" y="3502942"/>
                  <a:pt x="10122171" y="3466847"/>
                  <a:pt x="10122171" y="3414241"/>
                </a:cubicBezTo>
                <a:lnTo>
                  <a:pt x="10122171" y="3385220"/>
                </a:lnTo>
                <a:cubicBezTo>
                  <a:pt x="10122171" y="3355179"/>
                  <a:pt x="10112767" y="3330086"/>
                  <a:pt x="10093958" y="3309942"/>
                </a:cubicBezTo>
                <a:cubicBezTo>
                  <a:pt x="10075149" y="3289798"/>
                  <a:pt x="10051935" y="3279819"/>
                  <a:pt x="10024317" y="3280005"/>
                </a:cubicBezTo>
                <a:cubicBezTo>
                  <a:pt x="10082360" y="3276122"/>
                  <a:pt x="10111381" y="3244096"/>
                  <a:pt x="10111381" y="3183930"/>
                </a:cubicBezTo>
                <a:cubicBezTo>
                  <a:pt x="10111381" y="3133161"/>
                  <a:pt x="10099108" y="3097029"/>
                  <a:pt x="10074560" y="3075532"/>
                </a:cubicBezTo>
                <a:cubicBezTo>
                  <a:pt x="10050014" y="3054035"/>
                  <a:pt x="10006353" y="3043287"/>
                  <a:pt x="9943578" y="3043287"/>
                </a:cubicBezTo>
                <a:close/>
                <a:moveTo>
                  <a:pt x="9391202" y="3043287"/>
                </a:moveTo>
                <a:lnTo>
                  <a:pt x="9391202" y="3161606"/>
                </a:lnTo>
                <a:lnTo>
                  <a:pt x="9477522" y="3161606"/>
                </a:lnTo>
                <a:lnTo>
                  <a:pt x="9477522" y="3551907"/>
                </a:lnTo>
                <a:lnTo>
                  <a:pt x="9642722" y="3551907"/>
                </a:lnTo>
                <a:lnTo>
                  <a:pt x="9642722" y="3161606"/>
                </a:lnTo>
                <a:lnTo>
                  <a:pt x="9728670" y="3161606"/>
                </a:lnTo>
                <a:lnTo>
                  <a:pt x="9728670" y="3043287"/>
                </a:lnTo>
                <a:close/>
                <a:moveTo>
                  <a:pt x="8201247" y="3043287"/>
                </a:moveTo>
                <a:lnTo>
                  <a:pt x="8201247" y="3282156"/>
                </a:lnTo>
                <a:cubicBezTo>
                  <a:pt x="8201247" y="3325940"/>
                  <a:pt x="8203366" y="3358167"/>
                  <a:pt x="8207607" y="3378836"/>
                </a:cubicBezTo>
                <a:cubicBezTo>
                  <a:pt x="8211847" y="3399506"/>
                  <a:pt x="8223506" y="3415348"/>
                  <a:pt x="8242584" y="3426365"/>
                </a:cubicBezTo>
                <a:cubicBezTo>
                  <a:pt x="8261663" y="3437382"/>
                  <a:pt x="8286207" y="3442890"/>
                  <a:pt x="8316216" y="3442890"/>
                </a:cubicBezTo>
                <a:cubicBezTo>
                  <a:pt x="8359582" y="3442890"/>
                  <a:pt x="8387115" y="3433961"/>
                  <a:pt x="8398816" y="3416102"/>
                </a:cubicBezTo>
                <a:lnTo>
                  <a:pt x="8398816" y="3551907"/>
                </a:lnTo>
                <a:lnTo>
                  <a:pt x="8564015" y="3551907"/>
                </a:lnTo>
                <a:lnTo>
                  <a:pt x="8564015" y="3043287"/>
                </a:lnTo>
                <a:lnTo>
                  <a:pt x="8398816" y="3043287"/>
                </a:lnTo>
                <a:lnTo>
                  <a:pt x="8398816" y="3294434"/>
                </a:lnTo>
                <a:cubicBezTo>
                  <a:pt x="8398816" y="3318290"/>
                  <a:pt x="8397505" y="3333307"/>
                  <a:pt x="8394883" y="3339487"/>
                </a:cubicBezTo>
                <a:cubicBezTo>
                  <a:pt x="8392261" y="3345667"/>
                  <a:pt x="8388115" y="3348757"/>
                  <a:pt x="8382445" y="3348757"/>
                </a:cubicBezTo>
                <a:cubicBezTo>
                  <a:pt x="8375740" y="3348757"/>
                  <a:pt x="8371459" y="3345324"/>
                  <a:pt x="8369603" y="3338458"/>
                </a:cubicBezTo>
                <a:cubicBezTo>
                  <a:pt x="8367746" y="3331592"/>
                  <a:pt x="8366818" y="3315181"/>
                  <a:pt x="8366818" y="3289226"/>
                </a:cubicBezTo>
                <a:lnTo>
                  <a:pt x="8366818" y="3043287"/>
                </a:lnTo>
                <a:close/>
                <a:moveTo>
                  <a:pt x="6443959" y="3043287"/>
                </a:moveTo>
                <a:lnTo>
                  <a:pt x="6608414" y="3043287"/>
                </a:lnTo>
                <a:lnTo>
                  <a:pt x="6608414" y="3220765"/>
                </a:lnTo>
                <a:lnTo>
                  <a:pt x="6647109" y="3220765"/>
                </a:lnTo>
                <a:lnTo>
                  <a:pt x="6647109" y="3043287"/>
                </a:lnTo>
                <a:lnTo>
                  <a:pt x="6811936" y="3043287"/>
                </a:lnTo>
                <a:lnTo>
                  <a:pt x="6811936" y="3481306"/>
                </a:lnTo>
                <a:lnTo>
                  <a:pt x="6798898" y="3551907"/>
                </a:lnTo>
                <a:lnTo>
                  <a:pt x="6647109" y="3551907"/>
                </a:lnTo>
                <a:lnTo>
                  <a:pt x="6647109" y="3369965"/>
                </a:lnTo>
                <a:lnTo>
                  <a:pt x="6608414" y="3369965"/>
                </a:lnTo>
                <a:lnTo>
                  <a:pt x="6608414" y="3551907"/>
                </a:lnTo>
                <a:lnTo>
                  <a:pt x="6443959" y="3551907"/>
                </a:lnTo>
                <a:close/>
                <a:moveTo>
                  <a:pt x="5750034" y="3043287"/>
                </a:moveTo>
                <a:lnTo>
                  <a:pt x="5920070" y="3043287"/>
                </a:lnTo>
                <a:lnTo>
                  <a:pt x="5747220" y="3551907"/>
                </a:lnTo>
                <a:lnTo>
                  <a:pt x="5577184" y="3551907"/>
                </a:lnTo>
                <a:close/>
                <a:moveTo>
                  <a:pt x="4014251" y="3043287"/>
                </a:moveTo>
                <a:lnTo>
                  <a:pt x="4179823" y="3043287"/>
                </a:lnTo>
                <a:lnTo>
                  <a:pt x="4063115" y="3386708"/>
                </a:lnTo>
                <a:cubicBezTo>
                  <a:pt x="4050213" y="3424675"/>
                  <a:pt x="4043730" y="3446134"/>
                  <a:pt x="4043668" y="3451088"/>
                </a:cubicBezTo>
                <a:cubicBezTo>
                  <a:pt x="4043606" y="3456041"/>
                  <a:pt x="4046914" y="3458517"/>
                  <a:pt x="4053592" y="3458517"/>
                </a:cubicBezTo>
                <a:cubicBezTo>
                  <a:pt x="4060979" y="3458517"/>
                  <a:pt x="4066339" y="3455845"/>
                  <a:pt x="4069672" y="3450500"/>
                </a:cubicBezTo>
                <a:cubicBezTo>
                  <a:pt x="4073005" y="3445156"/>
                  <a:pt x="4081412" y="3422652"/>
                  <a:pt x="4094892" y="3382987"/>
                </a:cubicBezTo>
                <a:lnTo>
                  <a:pt x="4210332" y="3043287"/>
                </a:lnTo>
                <a:lnTo>
                  <a:pt x="4375904" y="3043287"/>
                </a:lnTo>
                <a:lnTo>
                  <a:pt x="4203054" y="3551907"/>
                </a:lnTo>
                <a:lnTo>
                  <a:pt x="4034878" y="3551907"/>
                </a:lnTo>
                <a:lnTo>
                  <a:pt x="4051424" y="3510886"/>
                </a:lnTo>
                <a:cubicBezTo>
                  <a:pt x="4044440" y="3526300"/>
                  <a:pt x="4031235" y="3538479"/>
                  <a:pt x="4011810" y="3547422"/>
                </a:cubicBezTo>
                <a:cubicBezTo>
                  <a:pt x="3992384" y="3556365"/>
                  <a:pt x="3972025" y="3560837"/>
                  <a:pt x="3950732" y="3560837"/>
                </a:cubicBezTo>
                <a:cubicBezTo>
                  <a:pt x="3926776" y="3560837"/>
                  <a:pt x="3908229" y="3556559"/>
                  <a:pt x="3895090" y="3548003"/>
                </a:cubicBezTo>
                <a:cubicBezTo>
                  <a:pt x="3881951" y="3539448"/>
                  <a:pt x="3873978" y="3528070"/>
                  <a:pt x="3871170" y="3513869"/>
                </a:cubicBezTo>
                <a:cubicBezTo>
                  <a:pt x="3868362" y="3499668"/>
                  <a:pt x="3868570" y="3485183"/>
                  <a:pt x="3871792" y="3470415"/>
                </a:cubicBezTo>
                <a:cubicBezTo>
                  <a:pt x="3875015" y="3455647"/>
                  <a:pt x="3883935" y="3426752"/>
                  <a:pt x="3898555" y="3383731"/>
                </a:cubicBezTo>
                <a:close/>
                <a:moveTo>
                  <a:pt x="3632805" y="3043287"/>
                </a:moveTo>
                <a:lnTo>
                  <a:pt x="3781395" y="3043287"/>
                </a:lnTo>
                <a:lnTo>
                  <a:pt x="3694632" y="3403823"/>
                </a:lnTo>
                <a:cubicBezTo>
                  <a:pt x="3700419" y="3381379"/>
                  <a:pt x="3724628" y="3319109"/>
                  <a:pt x="3767262" y="3217015"/>
                </a:cubicBezTo>
                <a:cubicBezTo>
                  <a:pt x="3791245" y="3159116"/>
                  <a:pt x="3816012" y="3101206"/>
                  <a:pt x="3841565" y="3043287"/>
                </a:cubicBezTo>
                <a:lnTo>
                  <a:pt x="3990364" y="3043287"/>
                </a:lnTo>
                <a:lnTo>
                  <a:pt x="3746176" y="3551907"/>
                </a:lnTo>
                <a:lnTo>
                  <a:pt x="3536444" y="3551907"/>
                </a:lnTo>
                <a:close/>
                <a:moveTo>
                  <a:pt x="10338642" y="3034357"/>
                </a:moveTo>
                <a:cubicBezTo>
                  <a:pt x="10297101" y="3034357"/>
                  <a:pt x="10262767" y="3042574"/>
                  <a:pt x="10235640" y="3059007"/>
                </a:cubicBezTo>
                <a:cubicBezTo>
                  <a:pt x="10208511" y="3075440"/>
                  <a:pt x="10189751" y="3097167"/>
                  <a:pt x="10179359" y="3124189"/>
                </a:cubicBezTo>
                <a:cubicBezTo>
                  <a:pt x="10168965" y="3151211"/>
                  <a:pt x="10163769" y="3188115"/>
                  <a:pt x="10163769" y="3234903"/>
                </a:cubicBezTo>
                <a:lnTo>
                  <a:pt x="10163769" y="3361407"/>
                </a:lnTo>
                <a:cubicBezTo>
                  <a:pt x="10163769" y="3404056"/>
                  <a:pt x="10166608" y="3436284"/>
                  <a:pt x="10172286" y="3458093"/>
                </a:cubicBezTo>
                <a:cubicBezTo>
                  <a:pt x="10177963" y="3479902"/>
                  <a:pt x="10187620" y="3498682"/>
                  <a:pt x="10201255" y="3514433"/>
                </a:cubicBezTo>
                <a:cubicBezTo>
                  <a:pt x="10214890" y="3530184"/>
                  <a:pt x="10233675" y="3541855"/>
                  <a:pt x="10257612" y="3549448"/>
                </a:cubicBezTo>
                <a:cubicBezTo>
                  <a:pt x="10281549" y="3557040"/>
                  <a:pt x="10310667" y="3560837"/>
                  <a:pt x="10344967" y="3560837"/>
                </a:cubicBezTo>
                <a:cubicBezTo>
                  <a:pt x="10375690" y="3560837"/>
                  <a:pt x="10403090" y="3556347"/>
                  <a:pt x="10427169" y="3547367"/>
                </a:cubicBezTo>
                <a:cubicBezTo>
                  <a:pt x="10451247" y="3538387"/>
                  <a:pt x="10471001" y="3524417"/>
                  <a:pt x="10486433" y="3505456"/>
                </a:cubicBezTo>
                <a:cubicBezTo>
                  <a:pt x="10501863" y="3486496"/>
                  <a:pt x="10511909" y="3466202"/>
                  <a:pt x="10516570" y="3444573"/>
                </a:cubicBezTo>
                <a:cubicBezTo>
                  <a:pt x="10521231" y="3422945"/>
                  <a:pt x="10523561" y="3389766"/>
                  <a:pt x="10523561" y="3345036"/>
                </a:cubicBezTo>
                <a:lnTo>
                  <a:pt x="10523561" y="3224113"/>
                </a:lnTo>
                <a:cubicBezTo>
                  <a:pt x="10523561" y="3188685"/>
                  <a:pt x="10521018" y="3161974"/>
                  <a:pt x="10515933" y="3143979"/>
                </a:cubicBezTo>
                <a:cubicBezTo>
                  <a:pt x="10510849" y="3125984"/>
                  <a:pt x="10501357" y="3108465"/>
                  <a:pt x="10487462" y="3091424"/>
                </a:cubicBezTo>
                <a:cubicBezTo>
                  <a:pt x="10473565" y="3074382"/>
                  <a:pt x="10453975" y="3060611"/>
                  <a:pt x="10428694" y="3050109"/>
                </a:cubicBezTo>
                <a:cubicBezTo>
                  <a:pt x="10403413" y="3039608"/>
                  <a:pt x="10373396" y="3034357"/>
                  <a:pt x="10338642" y="3034357"/>
                </a:cubicBezTo>
                <a:close/>
                <a:moveTo>
                  <a:pt x="9195270" y="3034357"/>
                </a:moveTo>
                <a:cubicBezTo>
                  <a:pt x="9154466" y="3034357"/>
                  <a:pt x="9119629" y="3043136"/>
                  <a:pt x="9090759" y="3060693"/>
                </a:cubicBezTo>
                <a:cubicBezTo>
                  <a:pt x="9061888" y="3078250"/>
                  <a:pt x="9043006" y="3098278"/>
                  <a:pt x="9034111" y="3120776"/>
                </a:cubicBezTo>
                <a:cubicBezTo>
                  <a:pt x="9025216" y="3143275"/>
                  <a:pt x="9020769" y="3175984"/>
                  <a:pt x="9020769" y="3218904"/>
                </a:cubicBezTo>
                <a:lnTo>
                  <a:pt x="9020769" y="3359175"/>
                </a:lnTo>
                <a:cubicBezTo>
                  <a:pt x="9020769" y="3408369"/>
                  <a:pt x="9026154" y="3446656"/>
                  <a:pt x="9036925" y="3474034"/>
                </a:cubicBezTo>
                <a:cubicBezTo>
                  <a:pt x="9047695" y="3501412"/>
                  <a:pt x="9066111" y="3522724"/>
                  <a:pt x="9092171" y="3537969"/>
                </a:cubicBezTo>
                <a:cubicBezTo>
                  <a:pt x="9118231" y="3553214"/>
                  <a:pt x="9153218" y="3560837"/>
                  <a:pt x="9197130" y="3560837"/>
                </a:cubicBezTo>
                <a:cubicBezTo>
                  <a:pt x="9231570" y="3560837"/>
                  <a:pt x="9260676" y="3555286"/>
                  <a:pt x="9284450" y="3544184"/>
                </a:cubicBezTo>
                <a:cubicBezTo>
                  <a:pt x="9308224" y="3533082"/>
                  <a:pt x="9327463" y="3516665"/>
                  <a:pt x="9342168" y="3494934"/>
                </a:cubicBezTo>
                <a:cubicBezTo>
                  <a:pt x="9356872" y="3473203"/>
                  <a:pt x="9365583" y="3452047"/>
                  <a:pt x="9368300" y="3431467"/>
                </a:cubicBezTo>
                <a:cubicBezTo>
                  <a:pt x="9371017" y="3410887"/>
                  <a:pt x="9372499" y="3378356"/>
                  <a:pt x="9372747" y="3333874"/>
                </a:cubicBezTo>
                <a:lnTo>
                  <a:pt x="9223547" y="3333874"/>
                </a:lnTo>
                <a:lnTo>
                  <a:pt x="9223547" y="3400103"/>
                </a:lnTo>
                <a:cubicBezTo>
                  <a:pt x="9223547" y="3424663"/>
                  <a:pt x="9222137" y="3440539"/>
                  <a:pt x="9219318" y="3447730"/>
                </a:cubicBezTo>
                <a:cubicBezTo>
                  <a:pt x="9216498" y="3454922"/>
                  <a:pt x="9211707" y="3458517"/>
                  <a:pt x="9204944" y="3458517"/>
                </a:cubicBezTo>
                <a:cubicBezTo>
                  <a:pt x="9199486" y="3458517"/>
                  <a:pt x="9195022" y="3455093"/>
                  <a:pt x="9191549" y="3448245"/>
                </a:cubicBezTo>
                <a:cubicBezTo>
                  <a:pt x="9188076" y="3441396"/>
                  <a:pt x="9186340" y="3429690"/>
                  <a:pt x="9186340" y="3413125"/>
                </a:cubicBezTo>
                <a:lnTo>
                  <a:pt x="9186340" y="3180209"/>
                </a:lnTo>
                <a:cubicBezTo>
                  <a:pt x="9186340" y="3159613"/>
                  <a:pt x="9187350" y="3147209"/>
                  <a:pt x="9189372" y="3142996"/>
                </a:cubicBezTo>
                <a:cubicBezTo>
                  <a:pt x="9191393" y="3138783"/>
                  <a:pt x="9195095" y="3136677"/>
                  <a:pt x="9200479" y="3136677"/>
                </a:cubicBezTo>
                <a:cubicBezTo>
                  <a:pt x="9205897" y="3136677"/>
                  <a:pt x="9209794" y="3139282"/>
                  <a:pt x="9212170" y="3144493"/>
                </a:cubicBezTo>
                <a:cubicBezTo>
                  <a:pt x="9214545" y="3149704"/>
                  <a:pt x="9215734" y="3161610"/>
                  <a:pt x="9215734" y="3180209"/>
                </a:cubicBezTo>
                <a:lnTo>
                  <a:pt x="9215734" y="3244577"/>
                </a:lnTo>
                <a:lnTo>
                  <a:pt x="9372747" y="3244577"/>
                </a:lnTo>
                <a:cubicBezTo>
                  <a:pt x="9372747" y="3192507"/>
                  <a:pt x="9367938" y="3153215"/>
                  <a:pt x="9358321" y="3126701"/>
                </a:cubicBezTo>
                <a:cubicBezTo>
                  <a:pt x="9348703" y="3100187"/>
                  <a:pt x="9329249" y="3078168"/>
                  <a:pt x="9299958" y="3060644"/>
                </a:cubicBezTo>
                <a:cubicBezTo>
                  <a:pt x="9270667" y="3043119"/>
                  <a:pt x="9235771" y="3034357"/>
                  <a:pt x="9195270" y="3034357"/>
                </a:cubicBezTo>
                <a:close/>
                <a:moveTo>
                  <a:pt x="8784951" y="3034357"/>
                </a:moveTo>
                <a:cubicBezTo>
                  <a:pt x="8749309" y="3034357"/>
                  <a:pt x="8717569" y="3041317"/>
                  <a:pt x="8689730" y="3055237"/>
                </a:cubicBezTo>
                <a:cubicBezTo>
                  <a:pt x="8661890" y="3069157"/>
                  <a:pt x="8641841" y="3089222"/>
                  <a:pt x="8629582" y="3115434"/>
                </a:cubicBezTo>
                <a:cubicBezTo>
                  <a:pt x="8617323" y="3141645"/>
                  <a:pt x="8611194" y="3176880"/>
                  <a:pt x="8611194" y="3221137"/>
                </a:cubicBezTo>
                <a:lnTo>
                  <a:pt x="8611194" y="3365128"/>
                </a:lnTo>
                <a:cubicBezTo>
                  <a:pt x="8611194" y="3402583"/>
                  <a:pt x="8613910" y="3431339"/>
                  <a:pt x="8619344" y="3451396"/>
                </a:cubicBezTo>
                <a:cubicBezTo>
                  <a:pt x="8624778" y="3471453"/>
                  <a:pt x="8634629" y="3489925"/>
                  <a:pt x="8648898" y="3506814"/>
                </a:cubicBezTo>
                <a:cubicBezTo>
                  <a:pt x="8663166" y="3523702"/>
                  <a:pt x="8682967" y="3536928"/>
                  <a:pt x="8708301" y="3546492"/>
                </a:cubicBezTo>
                <a:cubicBezTo>
                  <a:pt x="8733635" y="3556055"/>
                  <a:pt x="8762657" y="3560837"/>
                  <a:pt x="8795369" y="3560837"/>
                </a:cubicBezTo>
                <a:cubicBezTo>
                  <a:pt x="8829243" y="3560837"/>
                  <a:pt x="8857575" y="3555953"/>
                  <a:pt x="8880366" y="3546186"/>
                </a:cubicBezTo>
                <a:cubicBezTo>
                  <a:pt x="8903157" y="3536420"/>
                  <a:pt x="8922008" y="3521726"/>
                  <a:pt x="8936918" y="3502105"/>
                </a:cubicBezTo>
                <a:cubicBezTo>
                  <a:pt x="8951828" y="3482484"/>
                  <a:pt x="8961295" y="3464106"/>
                  <a:pt x="8965320" y="3446972"/>
                </a:cubicBezTo>
                <a:cubicBezTo>
                  <a:pt x="8969345" y="3429837"/>
                  <a:pt x="8971358" y="3405781"/>
                  <a:pt x="8971358" y="3374802"/>
                </a:cubicBezTo>
                <a:lnTo>
                  <a:pt x="8971358" y="3330897"/>
                </a:lnTo>
                <a:lnTo>
                  <a:pt x="8813600" y="3330897"/>
                </a:lnTo>
                <a:lnTo>
                  <a:pt x="8813600" y="3403451"/>
                </a:lnTo>
                <a:cubicBezTo>
                  <a:pt x="8813600" y="3426853"/>
                  <a:pt x="8812105" y="3441881"/>
                  <a:pt x="8809115" y="3448535"/>
                </a:cubicBezTo>
                <a:cubicBezTo>
                  <a:pt x="8806124" y="3455190"/>
                  <a:pt x="8800550" y="3458517"/>
                  <a:pt x="8792392" y="3458517"/>
                </a:cubicBezTo>
                <a:cubicBezTo>
                  <a:pt x="8786458" y="3458517"/>
                  <a:pt x="8782370" y="3456275"/>
                  <a:pt x="8780128" y="3451791"/>
                </a:cubicBezTo>
                <a:cubicBezTo>
                  <a:pt x="8777886" y="3447307"/>
                  <a:pt x="8776765" y="3434418"/>
                  <a:pt x="8776765" y="3413125"/>
                </a:cubicBezTo>
                <a:lnTo>
                  <a:pt x="8776765" y="3313782"/>
                </a:lnTo>
                <a:lnTo>
                  <a:pt x="8971358" y="3313782"/>
                </a:lnTo>
                <a:lnTo>
                  <a:pt x="8971358" y="3240856"/>
                </a:lnTo>
                <a:cubicBezTo>
                  <a:pt x="8971358" y="3192092"/>
                  <a:pt x="8965582" y="3153889"/>
                  <a:pt x="8954030" y="3126247"/>
                </a:cubicBezTo>
                <a:cubicBezTo>
                  <a:pt x="8942479" y="3098605"/>
                  <a:pt x="8922306" y="3076380"/>
                  <a:pt x="8893511" y="3059571"/>
                </a:cubicBezTo>
                <a:cubicBezTo>
                  <a:pt x="8864716" y="3042762"/>
                  <a:pt x="8828529" y="3034357"/>
                  <a:pt x="8784951" y="3034357"/>
                </a:cubicBezTo>
                <a:close/>
                <a:moveTo>
                  <a:pt x="7976442" y="3034357"/>
                </a:moveTo>
                <a:cubicBezTo>
                  <a:pt x="7932763" y="3034357"/>
                  <a:pt x="7896974" y="3042701"/>
                  <a:pt x="7869077" y="3059388"/>
                </a:cubicBezTo>
                <a:cubicBezTo>
                  <a:pt x="7841179" y="3076075"/>
                  <a:pt x="7822581" y="3095352"/>
                  <a:pt x="7813283" y="3117219"/>
                </a:cubicBezTo>
                <a:cubicBezTo>
                  <a:pt x="7803985" y="3139085"/>
                  <a:pt x="7799337" y="3169632"/>
                  <a:pt x="7799337" y="3208858"/>
                </a:cubicBezTo>
                <a:lnTo>
                  <a:pt x="7799337" y="3249414"/>
                </a:lnTo>
                <a:lnTo>
                  <a:pt x="7944960" y="3249414"/>
                </a:lnTo>
                <a:lnTo>
                  <a:pt x="7939707" y="3251745"/>
                </a:lnTo>
                <a:cubicBezTo>
                  <a:pt x="7930596" y="3255582"/>
                  <a:pt x="7920083" y="3259836"/>
                  <a:pt x="7908167" y="3264506"/>
                </a:cubicBezTo>
                <a:cubicBezTo>
                  <a:pt x="7860837" y="3282827"/>
                  <a:pt x="7830865" y="3299233"/>
                  <a:pt x="7818254" y="3313724"/>
                </a:cubicBezTo>
                <a:cubicBezTo>
                  <a:pt x="7805643" y="3328215"/>
                  <a:pt x="7799337" y="3354900"/>
                  <a:pt x="7799337" y="3393777"/>
                </a:cubicBezTo>
                <a:lnTo>
                  <a:pt x="7799337" y="3434333"/>
                </a:lnTo>
                <a:cubicBezTo>
                  <a:pt x="7799337" y="3486919"/>
                  <a:pt x="7811143" y="3521149"/>
                  <a:pt x="7834755" y="3537024"/>
                </a:cubicBezTo>
                <a:cubicBezTo>
                  <a:pt x="7858369" y="3552899"/>
                  <a:pt x="7884141" y="3560837"/>
                  <a:pt x="7912073" y="3560837"/>
                </a:cubicBezTo>
                <a:cubicBezTo>
                  <a:pt x="7933700" y="3560837"/>
                  <a:pt x="7952373" y="3556060"/>
                  <a:pt x="7968091" y="3546506"/>
                </a:cubicBezTo>
                <a:cubicBezTo>
                  <a:pt x="7983809" y="3536953"/>
                  <a:pt x="7991801" y="3524087"/>
                  <a:pt x="7992069" y="3507910"/>
                </a:cubicBezTo>
                <a:lnTo>
                  <a:pt x="7992069" y="3551907"/>
                </a:lnTo>
                <a:lnTo>
                  <a:pt x="8153547" y="3551907"/>
                </a:lnTo>
                <a:lnTo>
                  <a:pt x="8153547" y="3296667"/>
                </a:lnTo>
                <a:cubicBezTo>
                  <a:pt x="8153547" y="3214943"/>
                  <a:pt x="8150808" y="3160322"/>
                  <a:pt x="8145330" y="3132802"/>
                </a:cubicBezTo>
                <a:cubicBezTo>
                  <a:pt x="8139852" y="3105282"/>
                  <a:pt x="8123446" y="3081995"/>
                  <a:pt x="8096112" y="3062940"/>
                </a:cubicBezTo>
                <a:cubicBezTo>
                  <a:pt x="8068778" y="3043885"/>
                  <a:pt x="8028888" y="3034357"/>
                  <a:pt x="7976442" y="3034357"/>
                </a:cubicBezTo>
                <a:close/>
                <a:moveTo>
                  <a:pt x="6133473" y="3034357"/>
                </a:moveTo>
                <a:cubicBezTo>
                  <a:pt x="6167068" y="3034357"/>
                  <a:pt x="6194394" y="3038706"/>
                  <a:pt x="6215451" y="3047403"/>
                </a:cubicBezTo>
                <a:cubicBezTo>
                  <a:pt x="6236508" y="3056100"/>
                  <a:pt x="6251136" y="3067768"/>
                  <a:pt x="6259338" y="3082407"/>
                </a:cubicBezTo>
                <a:cubicBezTo>
                  <a:pt x="6267538" y="3097046"/>
                  <a:pt x="6270904" y="3110672"/>
                  <a:pt x="6269433" y="3123288"/>
                </a:cubicBezTo>
                <a:cubicBezTo>
                  <a:pt x="6267962" y="3135903"/>
                  <a:pt x="6262965" y="3154753"/>
                  <a:pt x="6254443" y="3179837"/>
                </a:cubicBezTo>
                <a:lnTo>
                  <a:pt x="6242176" y="3215928"/>
                </a:lnTo>
                <a:lnTo>
                  <a:pt x="6093720" y="3215928"/>
                </a:lnTo>
                <a:lnTo>
                  <a:pt x="6105353" y="3181697"/>
                </a:lnTo>
                <a:cubicBezTo>
                  <a:pt x="6112732" y="3159989"/>
                  <a:pt x="6116238" y="3147059"/>
                  <a:pt x="6115870" y="3142906"/>
                </a:cubicBezTo>
                <a:cubicBezTo>
                  <a:pt x="6115501" y="3138753"/>
                  <a:pt x="6111763" y="3136677"/>
                  <a:pt x="6104655" y="3136677"/>
                </a:cubicBezTo>
                <a:cubicBezTo>
                  <a:pt x="6098907" y="3136677"/>
                  <a:pt x="6093891" y="3138632"/>
                  <a:pt x="6089607" y="3142543"/>
                </a:cubicBezTo>
                <a:cubicBezTo>
                  <a:pt x="6085322" y="3146453"/>
                  <a:pt x="6081559" y="3153180"/>
                  <a:pt x="6078320" y="3162722"/>
                </a:cubicBezTo>
                <a:cubicBezTo>
                  <a:pt x="6073370" y="3177275"/>
                  <a:pt x="6070771" y="3187563"/>
                  <a:pt x="6070521" y="3193586"/>
                </a:cubicBezTo>
                <a:cubicBezTo>
                  <a:pt x="6070271" y="3199609"/>
                  <a:pt x="6073621" y="3206439"/>
                  <a:pt x="6080572" y="3214076"/>
                </a:cubicBezTo>
                <a:cubicBezTo>
                  <a:pt x="6087524" y="3221713"/>
                  <a:pt x="6104500" y="3233516"/>
                  <a:pt x="6131502" y="3249484"/>
                </a:cubicBezTo>
                <a:cubicBezTo>
                  <a:pt x="6168876" y="3271382"/>
                  <a:pt x="6191368" y="3292249"/>
                  <a:pt x="6198981" y="3312085"/>
                </a:cubicBezTo>
                <a:cubicBezTo>
                  <a:pt x="6206779" y="3332397"/>
                  <a:pt x="6204327" y="3361240"/>
                  <a:pt x="6191627" y="3398614"/>
                </a:cubicBezTo>
                <a:cubicBezTo>
                  <a:pt x="6177561" y="3440003"/>
                  <a:pt x="6161300" y="3471569"/>
                  <a:pt x="6142842" y="3493312"/>
                </a:cubicBezTo>
                <a:cubicBezTo>
                  <a:pt x="6124384" y="3515055"/>
                  <a:pt x="6100298" y="3531745"/>
                  <a:pt x="6070587" y="3543381"/>
                </a:cubicBezTo>
                <a:cubicBezTo>
                  <a:pt x="6040876" y="3555018"/>
                  <a:pt x="6008151" y="3560837"/>
                  <a:pt x="5972413" y="3560837"/>
                </a:cubicBezTo>
                <a:cubicBezTo>
                  <a:pt x="5933082" y="3560837"/>
                  <a:pt x="5901312" y="3554602"/>
                  <a:pt x="5877102" y="3542131"/>
                </a:cubicBezTo>
                <a:cubicBezTo>
                  <a:pt x="5852893" y="3529661"/>
                  <a:pt x="5839058" y="3512627"/>
                  <a:pt x="5835599" y="3491030"/>
                </a:cubicBezTo>
                <a:cubicBezTo>
                  <a:pt x="5832140" y="3469432"/>
                  <a:pt x="5837633" y="3437387"/>
                  <a:pt x="5852078" y="3394893"/>
                </a:cubicBezTo>
                <a:lnTo>
                  <a:pt x="5862699" y="3363640"/>
                </a:lnTo>
                <a:lnTo>
                  <a:pt x="6010086" y="3363640"/>
                </a:lnTo>
                <a:lnTo>
                  <a:pt x="5995648" y="3353126"/>
                </a:lnTo>
                <a:cubicBezTo>
                  <a:pt x="5987560" y="3347382"/>
                  <a:pt x="5978261" y="3340903"/>
                  <a:pt x="5967751" y="3333688"/>
                </a:cubicBezTo>
                <a:cubicBezTo>
                  <a:pt x="5930947" y="3308135"/>
                  <a:pt x="5911060" y="3284652"/>
                  <a:pt x="5908092" y="3263239"/>
                </a:cubicBezTo>
                <a:cubicBezTo>
                  <a:pt x="5905123" y="3241825"/>
                  <a:pt x="5908562" y="3216629"/>
                  <a:pt x="5918411" y="3187651"/>
                </a:cubicBezTo>
                <a:cubicBezTo>
                  <a:pt x="5932251" y="3146924"/>
                  <a:pt x="5948158" y="3116534"/>
                  <a:pt x="5966132" y="3096479"/>
                </a:cubicBezTo>
                <a:cubicBezTo>
                  <a:pt x="5984106" y="3076424"/>
                  <a:pt x="6007994" y="3061057"/>
                  <a:pt x="6037799" y="3050377"/>
                </a:cubicBezTo>
                <a:cubicBezTo>
                  <a:pt x="6067603" y="3039697"/>
                  <a:pt x="6099494" y="3034357"/>
                  <a:pt x="6133473" y="3034357"/>
                </a:cubicBezTo>
                <a:close/>
                <a:moveTo>
                  <a:pt x="5721815" y="3034357"/>
                </a:moveTo>
                <a:lnTo>
                  <a:pt x="5657708" y="3222997"/>
                </a:lnTo>
                <a:cubicBezTo>
                  <a:pt x="5626415" y="3222997"/>
                  <a:pt x="5603999" y="3226263"/>
                  <a:pt x="5590459" y="3232793"/>
                </a:cubicBezTo>
                <a:cubicBezTo>
                  <a:pt x="5576919" y="3239323"/>
                  <a:pt x="5566787" y="3248547"/>
                  <a:pt x="5560063" y="3260463"/>
                </a:cubicBezTo>
                <a:cubicBezTo>
                  <a:pt x="5553338" y="3272379"/>
                  <a:pt x="5541915" y="3302058"/>
                  <a:pt x="5525792" y="3349501"/>
                </a:cubicBezTo>
                <a:lnTo>
                  <a:pt x="5457005" y="3551907"/>
                </a:lnTo>
                <a:lnTo>
                  <a:pt x="5291434" y="3551907"/>
                </a:lnTo>
                <a:lnTo>
                  <a:pt x="5464284" y="3043287"/>
                </a:lnTo>
                <a:lnTo>
                  <a:pt x="5629855" y="3043287"/>
                </a:lnTo>
                <a:lnTo>
                  <a:pt x="5601839" y="3108213"/>
                </a:lnTo>
                <a:cubicBezTo>
                  <a:pt x="5630895" y="3061980"/>
                  <a:pt x="5670887" y="3037361"/>
                  <a:pt x="5721815" y="3034357"/>
                </a:cubicBezTo>
                <a:close/>
                <a:moveTo>
                  <a:pt x="5237677" y="3034357"/>
                </a:moveTo>
                <a:cubicBezTo>
                  <a:pt x="5290123" y="3034357"/>
                  <a:pt x="5326776" y="3043885"/>
                  <a:pt x="5347635" y="3062940"/>
                </a:cubicBezTo>
                <a:cubicBezTo>
                  <a:pt x="5368494" y="3081995"/>
                  <a:pt x="5376986" y="3105282"/>
                  <a:pt x="5373110" y="3132802"/>
                </a:cubicBezTo>
                <a:cubicBezTo>
                  <a:pt x="5369234" y="3160322"/>
                  <a:pt x="5353411" y="3214943"/>
                  <a:pt x="5325642" y="3296667"/>
                </a:cubicBezTo>
                <a:lnTo>
                  <a:pt x="5238898" y="3551907"/>
                </a:lnTo>
                <a:lnTo>
                  <a:pt x="5077419" y="3551907"/>
                </a:lnTo>
                <a:lnTo>
                  <a:pt x="5092372" y="3507910"/>
                </a:lnTo>
                <a:cubicBezTo>
                  <a:pt x="5086605" y="3524087"/>
                  <a:pt x="5074239" y="3536953"/>
                  <a:pt x="5055275" y="3546506"/>
                </a:cubicBezTo>
                <a:cubicBezTo>
                  <a:pt x="5036311" y="3556060"/>
                  <a:pt x="5016016" y="3560837"/>
                  <a:pt x="4994389" y="3560837"/>
                </a:cubicBezTo>
                <a:cubicBezTo>
                  <a:pt x="4966457" y="3560837"/>
                  <a:pt x="4943381" y="3552899"/>
                  <a:pt x="4925164" y="3537024"/>
                </a:cubicBezTo>
                <a:cubicBezTo>
                  <a:pt x="4906946" y="3521149"/>
                  <a:pt x="4906772" y="3486919"/>
                  <a:pt x="4924643" y="3434333"/>
                </a:cubicBezTo>
                <a:lnTo>
                  <a:pt x="4938428" y="3393777"/>
                </a:lnTo>
                <a:cubicBezTo>
                  <a:pt x="4951639" y="3354900"/>
                  <a:pt x="4967014" y="3328215"/>
                  <a:pt x="4984550" y="3313724"/>
                </a:cubicBezTo>
                <a:cubicBezTo>
                  <a:pt x="5002085" y="3299233"/>
                  <a:pt x="5037633" y="3282827"/>
                  <a:pt x="5091191" y="3264506"/>
                </a:cubicBezTo>
                <a:cubicBezTo>
                  <a:pt x="5104694" y="3259836"/>
                  <a:pt x="5116653" y="3255582"/>
                  <a:pt x="5127067" y="3251745"/>
                </a:cubicBezTo>
                <a:lnTo>
                  <a:pt x="5133113" y="3249414"/>
                </a:lnTo>
                <a:lnTo>
                  <a:pt x="4987488" y="3249414"/>
                </a:lnTo>
                <a:lnTo>
                  <a:pt x="5001273" y="3208858"/>
                </a:lnTo>
                <a:cubicBezTo>
                  <a:pt x="5014601" y="3169632"/>
                  <a:pt x="5029630" y="3139085"/>
                  <a:pt x="5046360" y="3117219"/>
                </a:cubicBezTo>
                <a:cubicBezTo>
                  <a:pt x="5063089" y="3095352"/>
                  <a:pt x="5088238" y="3076075"/>
                  <a:pt x="5121806" y="3059388"/>
                </a:cubicBezTo>
                <a:cubicBezTo>
                  <a:pt x="5155373" y="3042701"/>
                  <a:pt x="5193997" y="3034357"/>
                  <a:pt x="5237677" y="3034357"/>
                </a:cubicBezTo>
                <a:close/>
                <a:moveTo>
                  <a:pt x="4762989" y="3034357"/>
                </a:moveTo>
                <a:cubicBezTo>
                  <a:pt x="4783027" y="3034357"/>
                  <a:pt x="4799951" y="3038487"/>
                  <a:pt x="4813762" y="3046746"/>
                </a:cubicBezTo>
                <a:cubicBezTo>
                  <a:pt x="4827573" y="3055006"/>
                  <a:pt x="4835388" y="3066286"/>
                  <a:pt x="4837206" y="3080587"/>
                </a:cubicBezTo>
                <a:lnTo>
                  <a:pt x="4858135" y="3043287"/>
                </a:lnTo>
                <a:lnTo>
                  <a:pt x="5011474" y="3043287"/>
                </a:lnTo>
                <a:lnTo>
                  <a:pt x="4879721" y="3430984"/>
                </a:lnTo>
                <a:cubicBezTo>
                  <a:pt x="4862183" y="3482586"/>
                  <a:pt x="4849461" y="3516343"/>
                  <a:pt x="4841554" y="3532257"/>
                </a:cubicBezTo>
                <a:cubicBezTo>
                  <a:pt x="4833648" y="3548171"/>
                  <a:pt x="4819006" y="3565041"/>
                  <a:pt x="4797630" y="3582867"/>
                </a:cubicBezTo>
                <a:cubicBezTo>
                  <a:pt x="4776253" y="3600694"/>
                  <a:pt x="4750642" y="3614191"/>
                  <a:pt x="4720797" y="3623359"/>
                </a:cubicBezTo>
                <a:cubicBezTo>
                  <a:pt x="4690952" y="3632527"/>
                  <a:pt x="4656083" y="3637111"/>
                  <a:pt x="4616190" y="3637111"/>
                </a:cubicBezTo>
                <a:cubicBezTo>
                  <a:pt x="4566945" y="3637111"/>
                  <a:pt x="4529857" y="3628494"/>
                  <a:pt x="4504927" y="3611261"/>
                </a:cubicBezTo>
                <a:cubicBezTo>
                  <a:pt x="4479996" y="3594028"/>
                  <a:pt x="4476450" y="3557624"/>
                  <a:pt x="4494291" y="3502050"/>
                </a:cubicBezTo>
                <a:lnTo>
                  <a:pt x="4655397" y="3502050"/>
                </a:lnTo>
                <a:cubicBezTo>
                  <a:pt x="4647979" y="3523878"/>
                  <a:pt x="4649603" y="3534792"/>
                  <a:pt x="4660269" y="3534792"/>
                </a:cubicBezTo>
                <a:cubicBezTo>
                  <a:pt x="4668757" y="3534792"/>
                  <a:pt x="4675178" y="3532358"/>
                  <a:pt x="4679532" y="3527490"/>
                </a:cubicBezTo>
                <a:cubicBezTo>
                  <a:pt x="4683887" y="3522622"/>
                  <a:pt x="4689474" y="3510156"/>
                  <a:pt x="4696296" y="3490091"/>
                </a:cubicBezTo>
                <a:lnTo>
                  <a:pt x="4706423" y="3460285"/>
                </a:lnTo>
                <a:cubicBezTo>
                  <a:pt x="4697505" y="3471323"/>
                  <a:pt x="4684455" y="3479989"/>
                  <a:pt x="4667274" y="3486283"/>
                </a:cubicBezTo>
                <a:cubicBezTo>
                  <a:pt x="4650093" y="3492577"/>
                  <a:pt x="4633082" y="3495724"/>
                  <a:pt x="4616243" y="3495724"/>
                </a:cubicBezTo>
                <a:cubicBezTo>
                  <a:pt x="4587686" y="3495724"/>
                  <a:pt x="4566003" y="3489858"/>
                  <a:pt x="4551194" y="3478127"/>
                </a:cubicBezTo>
                <a:cubicBezTo>
                  <a:pt x="4536385" y="3466395"/>
                  <a:pt x="4528755" y="3451096"/>
                  <a:pt x="4528306" y="3432231"/>
                </a:cubicBezTo>
                <a:cubicBezTo>
                  <a:pt x="4527856" y="3413366"/>
                  <a:pt x="4533377" y="3387030"/>
                  <a:pt x="4544869" y="3353222"/>
                </a:cubicBezTo>
                <a:lnTo>
                  <a:pt x="4605813" y="3173884"/>
                </a:lnTo>
                <a:cubicBezTo>
                  <a:pt x="4622347" y="3125228"/>
                  <a:pt x="4643468" y="3089809"/>
                  <a:pt x="4669178" y="3067629"/>
                </a:cubicBezTo>
                <a:cubicBezTo>
                  <a:pt x="4694888" y="3045448"/>
                  <a:pt x="4726158" y="3034357"/>
                  <a:pt x="4762989" y="3034357"/>
                </a:cubicBezTo>
                <a:close/>
                <a:moveTo>
                  <a:pt x="3332677" y="3034357"/>
                </a:moveTo>
                <a:cubicBezTo>
                  <a:pt x="3385123" y="3034357"/>
                  <a:pt x="3421775" y="3043885"/>
                  <a:pt x="3442635" y="3062940"/>
                </a:cubicBezTo>
                <a:cubicBezTo>
                  <a:pt x="3463494" y="3081995"/>
                  <a:pt x="3471986" y="3105282"/>
                  <a:pt x="3468110" y="3132802"/>
                </a:cubicBezTo>
                <a:cubicBezTo>
                  <a:pt x="3464234" y="3160322"/>
                  <a:pt x="3448412" y="3214943"/>
                  <a:pt x="3420642" y="3296667"/>
                </a:cubicBezTo>
                <a:lnTo>
                  <a:pt x="3333897" y="3551907"/>
                </a:lnTo>
                <a:lnTo>
                  <a:pt x="3172420" y="3551907"/>
                </a:lnTo>
                <a:lnTo>
                  <a:pt x="3187372" y="3507910"/>
                </a:lnTo>
                <a:cubicBezTo>
                  <a:pt x="3181605" y="3524087"/>
                  <a:pt x="3169240" y="3536953"/>
                  <a:pt x="3150276" y="3546506"/>
                </a:cubicBezTo>
                <a:cubicBezTo>
                  <a:pt x="3131312" y="3556060"/>
                  <a:pt x="3111016" y="3560837"/>
                  <a:pt x="3089390" y="3560837"/>
                </a:cubicBezTo>
                <a:cubicBezTo>
                  <a:pt x="3061457" y="3560837"/>
                  <a:pt x="3038382" y="3552899"/>
                  <a:pt x="3020165" y="3537024"/>
                </a:cubicBezTo>
                <a:cubicBezTo>
                  <a:pt x="3001947" y="3521149"/>
                  <a:pt x="3001773" y="3486919"/>
                  <a:pt x="3019644" y="3434333"/>
                </a:cubicBezTo>
                <a:lnTo>
                  <a:pt x="3033428" y="3393777"/>
                </a:lnTo>
                <a:cubicBezTo>
                  <a:pt x="3046641" y="3354900"/>
                  <a:pt x="3062014" y="3328215"/>
                  <a:pt x="3079551" y="3313724"/>
                </a:cubicBezTo>
                <a:cubicBezTo>
                  <a:pt x="3097086" y="3299233"/>
                  <a:pt x="3132633" y="3282827"/>
                  <a:pt x="3186192" y="3264506"/>
                </a:cubicBezTo>
                <a:cubicBezTo>
                  <a:pt x="3199695" y="3259836"/>
                  <a:pt x="3211654" y="3255582"/>
                  <a:pt x="3222068" y="3251745"/>
                </a:cubicBezTo>
                <a:lnTo>
                  <a:pt x="3228114" y="3249414"/>
                </a:lnTo>
                <a:lnTo>
                  <a:pt x="3082489" y="3249414"/>
                </a:lnTo>
                <a:lnTo>
                  <a:pt x="3096273" y="3208858"/>
                </a:lnTo>
                <a:cubicBezTo>
                  <a:pt x="3109602" y="3169632"/>
                  <a:pt x="3124631" y="3139085"/>
                  <a:pt x="3141361" y="3117219"/>
                </a:cubicBezTo>
                <a:cubicBezTo>
                  <a:pt x="3158091" y="3095352"/>
                  <a:pt x="3183239" y="3076075"/>
                  <a:pt x="3216807" y="3059388"/>
                </a:cubicBezTo>
                <a:cubicBezTo>
                  <a:pt x="3250374" y="3042701"/>
                  <a:pt x="3288998" y="3034357"/>
                  <a:pt x="3332677" y="3034357"/>
                </a:cubicBezTo>
                <a:close/>
                <a:moveTo>
                  <a:pt x="2464786" y="3034357"/>
                </a:moveTo>
                <a:cubicBezTo>
                  <a:pt x="2508365" y="3034357"/>
                  <a:pt x="2541696" y="3042762"/>
                  <a:pt x="2564778" y="3059571"/>
                </a:cubicBezTo>
                <a:cubicBezTo>
                  <a:pt x="2587859" y="3076380"/>
                  <a:pt x="2600479" y="3098605"/>
                  <a:pt x="2602638" y="3126247"/>
                </a:cubicBezTo>
                <a:cubicBezTo>
                  <a:pt x="2604797" y="3153889"/>
                  <a:pt x="2597590" y="3192092"/>
                  <a:pt x="2581018" y="3240856"/>
                </a:cubicBezTo>
                <a:lnTo>
                  <a:pt x="2556234" y="3313782"/>
                </a:lnTo>
                <a:lnTo>
                  <a:pt x="2361641" y="3313782"/>
                </a:lnTo>
                <a:lnTo>
                  <a:pt x="2327882" y="3413125"/>
                </a:lnTo>
                <a:cubicBezTo>
                  <a:pt x="2320645" y="3434418"/>
                  <a:pt x="2317387" y="3447307"/>
                  <a:pt x="2318103" y="3451791"/>
                </a:cubicBezTo>
                <a:cubicBezTo>
                  <a:pt x="2318821" y="3456275"/>
                  <a:pt x="2322146" y="3458517"/>
                  <a:pt x="2328080" y="3458517"/>
                </a:cubicBezTo>
                <a:cubicBezTo>
                  <a:pt x="2336238" y="3458517"/>
                  <a:pt x="2342943" y="3455190"/>
                  <a:pt x="2348194" y="3448535"/>
                </a:cubicBezTo>
                <a:cubicBezTo>
                  <a:pt x="2353446" y="3441881"/>
                  <a:pt x="2360049" y="3426853"/>
                  <a:pt x="2368002" y="3403451"/>
                </a:cubicBezTo>
                <a:lnTo>
                  <a:pt x="2392663" y="3330897"/>
                </a:lnTo>
                <a:lnTo>
                  <a:pt x="2550421" y="3330897"/>
                </a:lnTo>
                <a:lnTo>
                  <a:pt x="2535497" y="3374802"/>
                </a:lnTo>
                <a:cubicBezTo>
                  <a:pt x="2524971" y="3405781"/>
                  <a:pt x="2514784" y="3429837"/>
                  <a:pt x="2504935" y="3446972"/>
                </a:cubicBezTo>
                <a:cubicBezTo>
                  <a:pt x="2495087" y="3464106"/>
                  <a:pt x="2479374" y="3482484"/>
                  <a:pt x="2457795" y="3502105"/>
                </a:cubicBezTo>
                <a:cubicBezTo>
                  <a:pt x="2436217" y="3521726"/>
                  <a:pt x="2412373" y="3536420"/>
                  <a:pt x="2386262" y="3546186"/>
                </a:cubicBezTo>
                <a:cubicBezTo>
                  <a:pt x="2360151" y="3555953"/>
                  <a:pt x="2330159" y="3560837"/>
                  <a:pt x="2296285" y="3560837"/>
                </a:cubicBezTo>
                <a:cubicBezTo>
                  <a:pt x="2263574" y="3560837"/>
                  <a:pt x="2236176" y="3556055"/>
                  <a:pt x="2214092" y="3546492"/>
                </a:cubicBezTo>
                <a:cubicBezTo>
                  <a:pt x="2192009" y="3536928"/>
                  <a:pt x="2176702" y="3523702"/>
                  <a:pt x="2168174" y="3506814"/>
                </a:cubicBezTo>
                <a:cubicBezTo>
                  <a:pt x="2159645" y="3489925"/>
                  <a:pt x="2156072" y="3471453"/>
                  <a:pt x="2157453" y="3451396"/>
                </a:cubicBezTo>
                <a:cubicBezTo>
                  <a:pt x="2158835" y="3431339"/>
                  <a:pt x="2165892" y="3402583"/>
                  <a:pt x="2178623" y="3365128"/>
                </a:cubicBezTo>
                <a:lnTo>
                  <a:pt x="2227557" y="3221137"/>
                </a:lnTo>
                <a:cubicBezTo>
                  <a:pt x="2242594" y="3176880"/>
                  <a:pt x="2260697" y="3141645"/>
                  <a:pt x="2281864" y="3115434"/>
                </a:cubicBezTo>
                <a:cubicBezTo>
                  <a:pt x="2303032" y="3089222"/>
                  <a:pt x="2329900" y="3069157"/>
                  <a:pt x="2362470" y="3055237"/>
                </a:cubicBezTo>
                <a:cubicBezTo>
                  <a:pt x="2395040" y="3041317"/>
                  <a:pt x="2429145" y="3034357"/>
                  <a:pt x="2464786" y="3034357"/>
                </a:cubicBezTo>
                <a:close/>
                <a:moveTo>
                  <a:pt x="2264240" y="3034357"/>
                </a:moveTo>
                <a:lnTo>
                  <a:pt x="2200134" y="3222997"/>
                </a:lnTo>
                <a:cubicBezTo>
                  <a:pt x="2168841" y="3222997"/>
                  <a:pt x="2146425" y="3226263"/>
                  <a:pt x="2132885" y="3232793"/>
                </a:cubicBezTo>
                <a:cubicBezTo>
                  <a:pt x="2119345" y="3239323"/>
                  <a:pt x="2109213" y="3248547"/>
                  <a:pt x="2102489" y="3260463"/>
                </a:cubicBezTo>
                <a:cubicBezTo>
                  <a:pt x="2095764" y="3272379"/>
                  <a:pt x="2084341" y="3302058"/>
                  <a:pt x="2068218" y="3349501"/>
                </a:cubicBezTo>
                <a:lnTo>
                  <a:pt x="1999431" y="3551907"/>
                </a:lnTo>
                <a:lnTo>
                  <a:pt x="1833859" y="3551907"/>
                </a:lnTo>
                <a:lnTo>
                  <a:pt x="2006710" y="3043287"/>
                </a:lnTo>
                <a:lnTo>
                  <a:pt x="2172280" y="3043287"/>
                </a:lnTo>
                <a:lnTo>
                  <a:pt x="2144265" y="3108213"/>
                </a:lnTo>
                <a:cubicBezTo>
                  <a:pt x="2173321" y="3061980"/>
                  <a:pt x="2213313" y="3037361"/>
                  <a:pt x="2264240" y="3034357"/>
                </a:cubicBezTo>
                <a:close/>
                <a:moveTo>
                  <a:pt x="1770577" y="3034357"/>
                </a:moveTo>
                <a:cubicBezTo>
                  <a:pt x="1805331" y="3034357"/>
                  <a:pt x="1833565" y="3039608"/>
                  <a:pt x="1855279" y="3050109"/>
                </a:cubicBezTo>
                <a:cubicBezTo>
                  <a:pt x="1876992" y="3060611"/>
                  <a:pt x="1891901" y="3074382"/>
                  <a:pt x="1900005" y="3091424"/>
                </a:cubicBezTo>
                <a:cubicBezTo>
                  <a:pt x="1908109" y="3108465"/>
                  <a:pt x="1911646" y="3125984"/>
                  <a:pt x="1910616" y="3143979"/>
                </a:cubicBezTo>
                <a:cubicBezTo>
                  <a:pt x="1909584" y="3161974"/>
                  <a:pt x="1903050" y="3188685"/>
                  <a:pt x="1891012" y="3224113"/>
                </a:cubicBezTo>
                <a:lnTo>
                  <a:pt x="1849916" y="3345036"/>
                </a:lnTo>
                <a:cubicBezTo>
                  <a:pt x="1834715" y="3389766"/>
                  <a:pt x="1821109" y="3422945"/>
                  <a:pt x="1809099" y="3444573"/>
                </a:cubicBezTo>
                <a:cubicBezTo>
                  <a:pt x="1797087" y="3466202"/>
                  <a:pt x="1780145" y="3486496"/>
                  <a:pt x="1758270" y="3505456"/>
                </a:cubicBezTo>
                <a:cubicBezTo>
                  <a:pt x="1736395" y="3524417"/>
                  <a:pt x="1711893" y="3538387"/>
                  <a:pt x="1684763" y="3547367"/>
                </a:cubicBezTo>
                <a:cubicBezTo>
                  <a:pt x="1657633" y="3556347"/>
                  <a:pt x="1628706" y="3560837"/>
                  <a:pt x="1597983" y="3560837"/>
                </a:cubicBezTo>
                <a:cubicBezTo>
                  <a:pt x="1563683" y="3560837"/>
                  <a:pt x="1535855" y="3557040"/>
                  <a:pt x="1514500" y="3549448"/>
                </a:cubicBezTo>
                <a:cubicBezTo>
                  <a:pt x="1493144" y="3541855"/>
                  <a:pt x="1478326" y="3530184"/>
                  <a:pt x="1470043" y="3514433"/>
                </a:cubicBezTo>
                <a:cubicBezTo>
                  <a:pt x="1461761" y="3498682"/>
                  <a:pt x="1458486" y="3479902"/>
                  <a:pt x="1460219" y="3458093"/>
                </a:cubicBezTo>
                <a:cubicBezTo>
                  <a:pt x="1461951" y="3436284"/>
                  <a:pt x="1470065" y="3404056"/>
                  <a:pt x="1484560" y="3361407"/>
                </a:cubicBezTo>
                <a:lnTo>
                  <a:pt x="1527552" y="3234903"/>
                </a:lnTo>
                <a:cubicBezTo>
                  <a:pt x="1543454" y="3188115"/>
                  <a:pt x="1561192" y="3151211"/>
                  <a:pt x="1580767" y="3124189"/>
                </a:cubicBezTo>
                <a:cubicBezTo>
                  <a:pt x="1600341" y="3097167"/>
                  <a:pt x="1626484" y="3075440"/>
                  <a:pt x="1659198" y="3059007"/>
                </a:cubicBezTo>
                <a:cubicBezTo>
                  <a:pt x="1691911" y="3042574"/>
                  <a:pt x="1729038" y="3034357"/>
                  <a:pt x="1770577" y="3034357"/>
                </a:cubicBezTo>
                <a:close/>
                <a:moveTo>
                  <a:pt x="5786956" y="2934643"/>
                </a:moveTo>
                <a:lnTo>
                  <a:pt x="5956992" y="2934643"/>
                </a:lnTo>
                <a:lnTo>
                  <a:pt x="5925256" y="3028032"/>
                </a:lnTo>
                <a:lnTo>
                  <a:pt x="5755220" y="3028032"/>
                </a:lnTo>
                <a:close/>
                <a:moveTo>
                  <a:pt x="4462981" y="2934643"/>
                </a:moveTo>
                <a:lnTo>
                  <a:pt x="4633017" y="2934643"/>
                </a:lnTo>
                <a:lnTo>
                  <a:pt x="4423245" y="3551907"/>
                </a:lnTo>
                <a:lnTo>
                  <a:pt x="4253209" y="3551907"/>
                </a:lnTo>
                <a:close/>
                <a:moveTo>
                  <a:pt x="2967557" y="2934643"/>
                </a:moveTo>
                <a:lnTo>
                  <a:pt x="3137593" y="2934643"/>
                </a:lnTo>
                <a:lnTo>
                  <a:pt x="2927821" y="3551907"/>
                </a:lnTo>
                <a:lnTo>
                  <a:pt x="2757785" y="3551907"/>
                </a:lnTo>
                <a:close/>
                <a:moveTo>
                  <a:pt x="2738957" y="2934643"/>
                </a:moveTo>
                <a:lnTo>
                  <a:pt x="2908993" y="2934643"/>
                </a:lnTo>
                <a:lnTo>
                  <a:pt x="2699221" y="3551907"/>
                </a:lnTo>
                <a:lnTo>
                  <a:pt x="2529184" y="3551907"/>
                </a:lnTo>
                <a:close/>
                <a:moveTo>
                  <a:pt x="1405457" y="2934643"/>
                </a:moveTo>
                <a:lnTo>
                  <a:pt x="1575493" y="2934643"/>
                </a:lnTo>
                <a:lnTo>
                  <a:pt x="1365720" y="3551907"/>
                </a:lnTo>
                <a:lnTo>
                  <a:pt x="1195685" y="3551907"/>
                </a:lnTo>
                <a:close/>
                <a:moveTo>
                  <a:pt x="986357" y="2934643"/>
                </a:moveTo>
                <a:lnTo>
                  <a:pt x="1151928" y="2934643"/>
                </a:lnTo>
                <a:lnTo>
                  <a:pt x="1105872" y="3070169"/>
                </a:lnTo>
                <a:cubicBezTo>
                  <a:pt x="1114709" y="3058941"/>
                  <a:pt x="1128150" y="3050166"/>
                  <a:pt x="1146195" y="3043842"/>
                </a:cubicBezTo>
                <a:cubicBezTo>
                  <a:pt x="1164241" y="3037519"/>
                  <a:pt x="1182265" y="3034357"/>
                  <a:pt x="1200268" y="3034357"/>
                </a:cubicBezTo>
                <a:cubicBezTo>
                  <a:pt x="1228181" y="3034357"/>
                  <a:pt x="1249673" y="3041605"/>
                  <a:pt x="1264743" y="3056100"/>
                </a:cubicBezTo>
                <a:cubicBezTo>
                  <a:pt x="1279814" y="3070595"/>
                  <a:pt x="1286364" y="3087177"/>
                  <a:pt x="1284391" y="3105844"/>
                </a:cubicBezTo>
                <a:cubicBezTo>
                  <a:pt x="1282418" y="3124512"/>
                  <a:pt x="1273480" y="3157238"/>
                  <a:pt x="1257579" y="3204022"/>
                </a:cubicBezTo>
                <a:lnTo>
                  <a:pt x="1139353" y="3551907"/>
                </a:lnTo>
                <a:lnTo>
                  <a:pt x="973782" y="3551907"/>
                </a:lnTo>
                <a:lnTo>
                  <a:pt x="1094414" y="3196952"/>
                </a:lnTo>
                <a:cubicBezTo>
                  <a:pt x="1103836" y="3169218"/>
                  <a:pt x="1108520" y="3152238"/>
                  <a:pt x="1108468" y="3146013"/>
                </a:cubicBezTo>
                <a:cubicBezTo>
                  <a:pt x="1108416" y="3139789"/>
                  <a:pt x="1105225" y="3136677"/>
                  <a:pt x="1098896" y="3136677"/>
                </a:cubicBezTo>
                <a:cubicBezTo>
                  <a:pt x="1093303" y="3136677"/>
                  <a:pt x="1088228" y="3139833"/>
                  <a:pt x="1083670" y="3146147"/>
                </a:cubicBezTo>
                <a:cubicBezTo>
                  <a:pt x="1079112" y="3152461"/>
                  <a:pt x="1072698" y="3167783"/>
                  <a:pt x="1064427" y="3192115"/>
                </a:cubicBezTo>
                <a:lnTo>
                  <a:pt x="942156" y="3551907"/>
                </a:lnTo>
                <a:lnTo>
                  <a:pt x="776584" y="3551907"/>
                </a:lnTo>
                <a:close/>
                <a:moveTo>
                  <a:pt x="742637" y="2921992"/>
                </a:moveTo>
                <a:cubicBezTo>
                  <a:pt x="790204" y="2921992"/>
                  <a:pt x="826537" y="2931338"/>
                  <a:pt x="851639" y="2950028"/>
                </a:cubicBezTo>
                <a:cubicBezTo>
                  <a:pt x="876740" y="2968719"/>
                  <a:pt x="889488" y="2992013"/>
                  <a:pt x="889883" y="3019911"/>
                </a:cubicBezTo>
                <a:cubicBezTo>
                  <a:pt x="890279" y="3047808"/>
                  <a:pt x="880801" y="3090228"/>
                  <a:pt x="861449" y="3147170"/>
                </a:cubicBezTo>
                <a:lnTo>
                  <a:pt x="839474" y="3211835"/>
                </a:lnTo>
                <a:lnTo>
                  <a:pt x="667577" y="3211835"/>
                </a:lnTo>
                <a:lnTo>
                  <a:pt x="705685" y="3099696"/>
                </a:lnTo>
                <a:cubicBezTo>
                  <a:pt x="715642" y="3070396"/>
                  <a:pt x="720328" y="3052925"/>
                  <a:pt x="719743" y="3047284"/>
                </a:cubicBezTo>
                <a:cubicBezTo>
                  <a:pt x="719157" y="3041643"/>
                  <a:pt x="714793" y="3038822"/>
                  <a:pt x="706650" y="3038822"/>
                </a:cubicBezTo>
                <a:cubicBezTo>
                  <a:pt x="697352" y="3038822"/>
                  <a:pt x="690172" y="3042347"/>
                  <a:pt x="685108" y="3049397"/>
                </a:cubicBezTo>
                <a:cubicBezTo>
                  <a:pt x="680045" y="3056447"/>
                  <a:pt x="672449" y="3074874"/>
                  <a:pt x="662322" y="3104679"/>
                </a:cubicBezTo>
                <a:lnTo>
                  <a:pt x="567235" y="3384475"/>
                </a:lnTo>
                <a:cubicBezTo>
                  <a:pt x="557537" y="3413009"/>
                  <a:pt x="552856" y="3430684"/>
                  <a:pt x="553189" y="3437501"/>
                </a:cubicBezTo>
                <a:cubicBezTo>
                  <a:pt x="553522" y="3444319"/>
                  <a:pt x="557983" y="3447727"/>
                  <a:pt x="566572" y="3447727"/>
                </a:cubicBezTo>
                <a:cubicBezTo>
                  <a:pt x="574854" y="3447727"/>
                  <a:pt x="581582" y="3444239"/>
                  <a:pt x="586757" y="3437263"/>
                </a:cubicBezTo>
                <a:cubicBezTo>
                  <a:pt x="591931" y="3430287"/>
                  <a:pt x="599967" y="3410769"/>
                  <a:pt x="610866" y="3378708"/>
                </a:cubicBezTo>
                <a:lnTo>
                  <a:pt x="639125" y="3295551"/>
                </a:lnTo>
                <a:lnTo>
                  <a:pt x="811022" y="3295551"/>
                </a:lnTo>
                <a:lnTo>
                  <a:pt x="800511" y="3326467"/>
                </a:lnTo>
                <a:cubicBezTo>
                  <a:pt x="779097" y="3389479"/>
                  <a:pt x="759136" y="3434646"/>
                  <a:pt x="740628" y="3461968"/>
                </a:cubicBezTo>
                <a:cubicBezTo>
                  <a:pt x="722119" y="3489290"/>
                  <a:pt x="693607" y="3513219"/>
                  <a:pt x="655093" y="3533754"/>
                </a:cubicBezTo>
                <a:cubicBezTo>
                  <a:pt x="616577" y="3554290"/>
                  <a:pt x="574455" y="3564557"/>
                  <a:pt x="528725" y="3564557"/>
                </a:cubicBezTo>
                <a:cubicBezTo>
                  <a:pt x="481468" y="3564557"/>
                  <a:pt x="445221" y="3555861"/>
                  <a:pt x="419982" y="3538469"/>
                </a:cubicBezTo>
                <a:cubicBezTo>
                  <a:pt x="394743" y="3521077"/>
                  <a:pt x="382288" y="3497060"/>
                  <a:pt x="382615" y="3466418"/>
                </a:cubicBezTo>
                <a:cubicBezTo>
                  <a:pt x="382942" y="3435777"/>
                  <a:pt x="393294" y="3390479"/>
                  <a:pt x="413668" y="3330525"/>
                </a:cubicBezTo>
                <a:lnTo>
                  <a:pt x="473478" y="3154536"/>
                </a:lnTo>
                <a:cubicBezTo>
                  <a:pt x="488442" y="3110508"/>
                  <a:pt x="501245" y="3077339"/>
                  <a:pt x="511886" y="3055031"/>
                </a:cubicBezTo>
                <a:cubicBezTo>
                  <a:pt x="522527" y="3032722"/>
                  <a:pt x="539214" y="3010989"/>
                  <a:pt x="561947" y="2989831"/>
                </a:cubicBezTo>
                <a:cubicBezTo>
                  <a:pt x="584680" y="2968673"/>
                  <a:pt x="611743" y="2952078"/>
                  <a:pt x="643137" y="2940044"/>
                </a:cubicBezTo>
                <a:cubicBezTo>
                  <a:pt x="674530" y="2928009"/>
                  <a:pt x="707697" y="2921992"/>
                  <a:pt x="742637" y="2921992"/>
                </a:cubicBezTo>
                <a:close/>
                <a:moveTo>
                  <a:pt x="7017989" y="2419474"/>
                </a:moveTo>
                <a:cubicBezTo>
                  <a:pt x="7032356" y="2419474"/>
                  <a:pt x="7041653" y="2421449"/>
                  <a:pt x="7045880" y="2425398"/>
                </a:cubicBezTo>
                <a:cubicBezTo>
                  <a:pt x="7050106" y="2429347"/>
                  <a:pt x="7052218" y="2440891"/>
                  <a:pt x="7052219" y="2460030"/>
                </a:cubicBezTo>
                <a:lnTo>
                  <a:pt x="7052219" y="2476773"/>
                </a:lnTo>
                <a:cubicBezTo>
                  <a:pt x="7052218" y="2495934"/>
                  <a:pt x="7049765" y="2507732"/>
                  <a:pt x="7044859" y="2512166"/>
                </a:cubicBezTo>
                <a:cubicBezTo>
                  <a:pt x="7039952" y="2516600"/>
                  <a:pt x="7030995" y="2518817"/>
                  <a:pt x="7017989" y="2518817"/>
                </a:cubicBezTo>
                <a:close/>
                <a:moveTo>
                  <a:pt x="3017490" y="2419474"/>
                </a:moveTo>
                <a:lnTo>
                  <a:pt x="3017490" y="2518817"/>
                </a:lnTo>
                <a:cubicBezTo>
                  <a:pt x="3030497" y="2518817"/>
                  <a:pt x="3039454" y="2516600"/>
                  <a:pt x="3044361" y="2512166"/>
                </a:cubicBezTo>
                <a:cubicBezTo>
                  <a:pt x="3049267" y="2507732"/>
                  <a:pt x="3051720" y="2495934"/>
                  <a:pt x="3051721" y="2476773"/>
                </a:cubicBezTo>
                <a:lnTo>
                  <a:pt x="3051721" y="2460030"/>
                </a:lnTo>
                <a:cubicBezTo>
                  <a:pt x="3051720" y="2440891"/>
                  <a:pt x="3049608" y="2429347"/>
                  <a:pt x="3045381" y="2425398"/>
                </a:cubicBezTo>
                <a:cubicBezTo>
                  <a:pt x="3041155" y="2421449"/>
                  <a:pt x="3031857" y="2419474"/>
                  <a:pt x="3017490" y="2419474"/>
                </a:cubicBezTo>
                <a:close/>
                <a:moveTo>
                  <a:pt x="872802" y="2402731"/>
                </a:moveTo>
                <a:cubicBezTo>
                  <a:pt x="858117" y="2418385"/>
                  <a:pt x="849050" y="2431549"/>
                  <a:pt x="845603" y="2442223"/>
                </a:cubicBezTo>
                <a:cubicBezTo>
                  <a:pt x="842155" y="2452896"/>
                  <a:pt x="840432" y="2469126"/>
                  <a:pt x="840432" y="2490912"/>
                </a:cubicBezTo>
                <a:cubicBezTo>
                  <a:pt x="840432" y="2515530"/>
                  <a:pt x="841653" y="2530553"/>
                  <a:pt x="844095" y="2535979"/>
                </a:cubicBezTo>
                <a:cubicBezTo>
                  <a:pt x="846536" y="2541405"/>
                  <a:pt x="851020" y="2544118"/>
                  <a:pt x="857547" y="2544118"/>
                </a:cubicBezTo>
                <a:cubicBezTo>
                  <a:pt x="863841" y="2544118"/>
                  <a:pt x="867957" y="2542138"/>
                  <a:pt x="869895" y="2538179"/>
                </a:cubicBezTo>
                <a:cubicBezTo>
                  <a:pt x="871833" y="2534220"/>
                  <a:pt x="872802" y="2520449"/>
                  <a:pt x="872802" y="2496865"/>
                </a:cubicBezTo>
                <a:close/>
                <a:moveTo>
                  <a:pt x="7904856" y="2252787"/>
                </a:moveTo>
                <a:lnTo>
                  <a:pt x="7904856" y="2255019"/>
                </a:lnTo>
                <a:lnTo>
                  <a:pt x="7928669" y="2255019"/>
                </a:lnTo>
                <a:lnTo>
                  <a:pt x="7928669" y="2503934"/>
                </a:lnTo>
                <a:lnTo>
                  <a:pt x="7860207" y="2503934"/>
                </a:lnTo>
                <a:cubicBezTo>
                  <a:pt x="7889973" y="2429179"/>
                  <a:pt x="7904855" y="2345463"/>
                  <a:pt x="7904856" y="2252787"/>
                </a:cubicBezTo>
                <a:close/>
                <a:moveTo>
                  <a:pt x="7038987" y="2251843"/>
                </a:moveTo>
                <a:lnTo>
                  <a:pt x="7045798" y="2253348"/>
                </a:lnTo>
                <a:cubicBezTo>
                  <a:pt x="7050078" y="2257442"/>
                  <a:pt x="7052218" y="2265441"/>
                  <a:pt x="7052219" y="2277343"/>
                </a:cubicBezTo>
                <a:cubicBezTo>
                  <a:pt x="7052218" y="2292346"/>
                  <a:pt x="7050366" y="2301926"/>
                  <a:pt x="7046662" y="2306083"/>
                </a:cubicBezTo>
                <a:lnTo>
                  <a:pt x="7028230" y="2310091"/>
                </a:lnTo>
                <a:close/>
                <a:moveTo>
                  <a:pt x="3017490" y="2247205"/>
                </a:moveTo>
                <a:lnTo>
                  <a:pt x="3017490" y="2312318"/>
                </a:lnTo>
                <a:cubicBezTo>
                  <a:pt x="3032900" y="2312318"/>
                  <a:pt x="3042457" y="2310239"/>
                  <a:pt x="3046163" y="2306083"/>
                </a:cubicBezTo>
                <a:cubicBezTo>
                  <a:pt x="3049868" y="2301926"/>
                  <a:pt x="3051720" y="2292346"/>
                  <a:pt x="3051721" y="2277343"/>
                </a:cubicBezTo>
                <a:cubicBezTo>
                  <a:pt x="3051720" y="2265441"/>
                  <a:pt x="3049580" y="2257442"/>
                  <a:pt x="3045299" y="2253348"/>
                </a:cubicBezTo>
                <a:cubicBezTo>
                  <a:pt x="3041019" y="2249253"/>
                  <a:pt x="3031749" y="2247205"/>
                  <a:pt x="3017490" y="2247205"/>
                </a:cubicBezTo>
                <a:close/>
                <a:moveTo>
                  <a:pt x="9153227" y="2222277"/>
                </a:moveTo>
                <a:cubicBezTo>
                  <a:pt x="9158762" y="2222277"/>
                  <a:pt x="9162501" y="2224621"/>
                  <a:pt x="9164447" y="2229308"/>
                </a:cubicBezTo>
                <a:cubicBezTo>
                  <a:pt x="9166392" y="2233996"/>
                  <a:pt x="9167366" y="2248395"/>
                  <a:pt x="9167366" y="2272506"/>
                </a:cubicBezTo>
                <a:lnTo>
                  <a:pt x="9167366" y="2500213"/>
                </a:lnTo>
                <a:cubicBezTo>
                  <a:pt x="9167366" y="2520483"/>
                  <a:pt x="9166370" y="2532868"/>
                  <a:pt x="9164380" y="2537368"/>
                </a:cubicBezTo>
                <a:cubicBezTo>
                  <a:pt x="9162390" y="2541868"/>
                  <a:pt x="9158548" y="2544118"/>
                  <a:pt x="9152855" y="2544118"/>
                </a:cubicBezTo>
                <a:cubicBezTo>
                  <a:pt x="9147588" y="2544118"/>
                  <a:pt x="9143914" y="2541648"/>
                  <a:pt x="9141835" y="2536708"/>
                </a:cubicBezTo>
                <a:cubicBezTo>
                  <a:pt x="9139755" y="2531768"/>
                  <a:pt x="9138716" y="2517991"/>
                  <a:pt x="9138716" y="2495376"/>
                </a:cubicBezTo>
                <a:lnTo>
                  <a:pt x="9138716" y="2272506"/>
                </a:lnTo>
                <a:cubicBezTo>
                  <a:pt x="9138716" y="2248225"/>
                  <a:pt x="9139757" y="2233783"/>
                  <a:pt x="9141840" y="2229181"/>
                </a:cubicBezTo>
                <a:cubicBezTo>
                  <a:pt x="9143923" y="2224578"/>
                  <a:pt x="9147719" y="2222277"/>
                  <a:pt x="9153227" y="2222277"/>
                </a:cubicBezTo>
                <a:close/>
                <a:moveTo>
                  <a:pt x="8749232" y="2222277"/>
                </a:moveTo>
                <a:cubicBezTo>
                  <a:pt x="8755829" y="2222277"/>
                  <a:pt x="8759896" y="2224501"/>
                  <a:pt x="8761435" y="2228948"/>
                </a:cubicBezTo>
                <a:cubicBezTo>
                  <a:pt x="8762973" y="2233395"/>
                  <a:pt x="8763743" y="2250395"/>
                  <a:pt x="8763743" y="2279948"/>
                </a:cubicBezTo>
                <a:lnTo>
                  <a:pt x="8763743" y="2491656"/>
                </a:lnTo>
                <a:cubicBezTo>
                  <a:pt x="8763743" y="2517073"/>
                  <a:pt x="8762918" y="2532171"/>
                  <a:pt x="8761267" y="2536949"/>
                </a:cubicBezTo>
                <a:cubicBezTo>
                  <a:pt x="8759616" y="2541728"/>
                  <a:pt x="8755728" y="2544118"/>
                  <a:pt x="8749605" y="2544118"/>
                </a:cubicBezTo>
                <a:cubicBezTo>
                  <a:pt x="8743213" y="2544118"/>
                  <a:pt x="8738949" y="2541446"/>
                  <a:pt x="8736812" y="2536104"/>
                </a:cubicBezTo>
                <a:cubicBezTo>
                  <a:pt x="8734673" y="2530761"/>
                  <a:pt x="8733605" y="2513588"/>
                  <a:pt x="8733605" y="2484586"/>
                </a:cubicBezTo>
                <a:lnTo>
                  <a:pt x="8733605" y="2279948"/>
                </a:lnTo>
                <a:cubicBezTo>
                  <a:pt x="8733605" y="2252139"/>
                  <a:pt x="8734626" y="2235575"/>
                  <a:pt x="8736666" y="2230256"/>
                </a:cubicBezTo>
                <a:cubicBezTo>
                  <a:pt x="8738707" y="2224936"/>
                  <a:pt x="8742896" y="2222277"/>
                  <a:pt x="8749232" y="2222277"/>
                </a:cubicBezTo>
                <a:close/>
                <a:moveTo>
                  <a:pt x="8334076" y="2222277"/>
                </a:moveTo>
                <a:cubicBezTo>
                  <a:pt x="8339610" y="2222277"/>
                  <a:pt x="8343350" y="2224621"/>
                  <a:pt x="8345296" y="2229308"/>
                </a:cubicBezTo>
                <a:cubicBezTo>
                  <a:pt x="8347242" y="2233996"/>
                  <a:pt x="8348214" y="2248395"/>
                  <a:pt x="8348214" y="2272506"/>
                </a:cubicBezTo>
                <a:lnTo>
                  <a:pt x="8348214" y="2500213"/>
                </a:lnTo>
                <a:cubicBezTo>
                  <a:pt x="8348214" y="2520483"/>
                  <a:pt x="8347219" y="2532868"/>
                  <a:pt x="8345230" y="2537368"/>
                </a:cubicBezTo>
                <a:cubicBezTo>
                  <a:pt x="8343239" y="2541868"/>
                  <a:pt x="8339397" y="2544118"/>
                  <a:pt x="8333704" y="2544118"/>
                </a:cubicBezTo>
                <a:cubicBezTo>
                  <a:pt x="8328437" y="2544118"/>
                  <a:pt x="8324764" y="2541648"/>
                  <a:pt x="8322685" y="2536708"/>
                </a:cubicBezTo>
                <a:cubicBezTo>
                  <a:pt x="8320605" y="2531768"/>
                  <a:pt x="8319565" y="2517991"/>
                  <a:pt x="8319565" y="2495376"/>
                </a:cubicBezTo>
                <a:lnTo>
                  <a:pt x="8319565" y="2272506"/>
                </a:lnTo>
                <a:cubicBezTo>
                  <a:pt x="8319565" y="2248225"/>
                  <a:pt x="8320607" y="2233783"/>
                  <a:pt x="8322690" y="2229181"/>
                </a:cubicBezTo>
                <a:cubicBezTo>
                  <a:pt x="8324773" y="2224578"/>
                  <a:pt x="8328569" y="2222277"/>
                  <a:pt x="8334076" y="2222277"/>
                </a:cubicBezTo>
                <a:close/>
                <a:moveTo>
                  <a:pt x="7438726" y="2222277"/>
                </a:moveTo>
                <a:cubicBezTo>
                  <a:pt x="7444261" y="2222277"/>
                  <a:pt x="7448001" y="2224621"/>
                  <a:pt x="7449946" y="2229308"/>
                </a:cubicBezTo>
                <a:cubicBezTo>
                  <a:pt x="7451892" y="2233996"/>
                  <a:pt x="7452864" y="2248395"/>
                  <a:pt x="7452865" y="2272506"/>
                </a:cubicBezTo>
                <a:lnTo>
                  <a:pt x="7452865" y="2500213"/>
                </a:lnTo>
                <a:cubicBezTo>
                  <a:pt x="7452864" y="2520483"/>
                  <a:pt x="7451869" y="2532868"/>
                  <a:pt x="7449879" y="2537368"/>
                </a:cubicBezTo>
                <a:cubicBezTo>
                  <a:pt x="7447889" y="2541868"/>
                  <a:pt x="7444048" y="2544118"/>
                  <a:pt x="7438354" y="2544118"/>
                </a:cubicBezTo>
                <a:cubicBezTo>
                  <a:pt x="7433086" y="2544118"/>
                  <a:pt x="7429414" y="2541648"/>
                  <a:pt x="7427334" y="2536708"/>
                </a:cubicBezTo>
                <a:cubicBezTo>
                  <a:pt x="7425255" y="2531768"/>
                  <a:pt x="7424215" y="2517991"/>
                  <a:pt x="7424215" y="2495376"/>
                </a:cubicBezTo>
                <a:lnTo>
                  <a:pt x="7424215" y="2272506"/>
                </a:lnTo>
                <a:cubicBezTo>
                  <a:pt x="7424215" y="2248225"/>
                  <a:pt x="7425257" y="2233783"/>
                  <a:pt x="7427340" y="2229181"/>
                </a:cubicBezTo>
                <a:cubicBezTo>
                  <a:pt x="7429424" y="2224578"/>
                  <a:pt x="7433218" y="2222277"/>
                  <a:pt x="7438726" y="2222277"/>
                </a:cubicBezTo>
                <a:close/>
                <a:moveTo>
                  <a:pt x="6048075" y="2222277"/>
                </a:moveTo>
                <a:cubicBezTo>
                  <a:pt x="6042568" y="2222277"/>
                  <a:pt x="6038773" y="2224578"/>
                  <a:pt x="6036690" y="2229181"/>
                </a:cubicBezTo>
                <a:cubicBezTo>
                  <a:pt x="6034606" y="2233783"/>
                  <a:pt x="6033565" y="2248225"/>
                  <a:pt x="6033565" y="2272506"/>
                </a:cubicBezTo>
                <a:lnTo>
                  <a:pt x="6033565" y="2495376"/>
                </a:lnTo>
                <a:cubicBezTo>
                  <a:pt x="6033565" y="2517991"/>
                  <a:pt x="6034604" y="2531768"/>
                  <a:pt x="6036684" y="2536708"/>
                </a:cubicBezTo>
                <a:cubicBezTo>
                  <a:pt x="6038763" y="2541648"/>
                  <a:pt x="6042436" y="2544118"/>
                  <a:pt x="6047703" y="2544118"/>
                </a:cubicBezTo>
                <a:cubicBezTo>
                  <a:pt x="6053397" y="2544118"/>
                  <a:pt x="6057238" y="2541868"/>
                  <a:pt x="6059229" y="2537368"/>
                </a:cubicBezTo>
                <a:cubicBezTo>
                  <a:pt x="6061219" y="2532868"/>
                  <a:pt x="6062214" y="2520483"/>
                  <a:pt x="6062214" y="2500213"/>
                </a:cubicBezTo>
                <a:lnTo>
                  <a:pt x="6062214" y="2272506"/>
                </a:lnTo>
                <a:cubicBezTo>
                  <a:pt x="6062214" y="2248395"/>
                  <a:pt x="6061242" y="2233996"/>
                  <a:pt x="6059296" y="2229308"/>
                </a:cubicBezTo>
                <a:cubicBezTo>
                  <a:pt x="6057350" y="2224621"/>
                  <a:pt x="6053610" y="2222277"/>
                  <a:pt x="6048075" y="2222277"/>
                </a:cubicBezTo>
                <a:close/>
                <a:moveTo>
                  <a:pt x="5220517" y="2222277"/>
                </a:moveTo>
                <a:cubicBezTo>
                  <a:pt x="5213683" y="2222277"/>
                  <a:pt x="5209433" y="2224405"/>
                  <a:pt x="5207765" y="2228660"/>
                </a:cubicBezTo>
                <a:cubicBezTo>
                  <a:pt x="5206096" y="2232916"/>
                  <a:pt x="5205261" y="2248523"/>
                  <a:pt x="5205262" y="2275483"/>
                </a:cubicBezTo>
                <a:lnTo>
                  <a:pt x="5205262" y="2304132"/>
                </a:lnTo>
                <a:lnTo>
                  <a:pt x="5233911" y="2304132"/>
                </a:lnTo>
                <a:lnTo>
                  <a:pt x="5233911" y="2275483"/>
                </a:lnTo>
                <a:cubicBezTo>
                  <a:pt x="5233911" y="2251081"/>
                  <a:pt x="5232897" y="2236113"/>
                  <a:pt x="5230868" y="2230579"/>
                </a:cubicBezTo>
                <a:cubicBezTo>
                  <a:pt x="5228839" y="2225044"/>
                  <a:pt x="5225388" y="2222277"/>
                  <a:pt x="5220517" y="2222277"/>
                </a:cubicBezTo>
                <a:close/>
                <a:moveTo>
                  <a:pt x="4372420" y="2222277"/>
                </a:moveTo>
                <a:cubicBezTo>
                  <a:pt x="4365587" y="2222277"/>
                  <a:pt x="4361336" y="2224405"/>
                  <a:pt x="4359668" y="2228660"/>
                </a:cubicBezTo>
                <a:cubicBezTo>
                  <a:pt x="4357999" y="2232916"/>
                  <a:pt x="4357165" y="2248523"/>
                  <a:pt x="4357165" y="2275483"/>
                </a:cubicBezTo>
                <a:lnTo>
                  <a:pt x="4357165" y="2304132"/>
                </a:lnTo>
                <a:lnTo>
                  <a:pt x="4385814" y="2304132"/>
                </a:lnTo>
                <a:lnTo>
                  <a:pt x="4385814" y="2275483"/>
                </a:lnTo>
                <a:cubicBezTo>
                  <a:pt x="4385814" y="2251081"/>
                  <a:pt x="4384800" y="2236113"/>
                  <a:pt x="4382771" y="2230579"/>
                </a:cubicBezTo>
                <a:cubicBezTo>
                  <a:pt x="4380742" y="2225044"/>
                  <a:pt x="4377292" y="2222277"/>
                  <a:pt x="4372420" y="2222277"/>
                </a:cubicBezTo>
                <a:close/>
                <a:moveTo>
                  <a:pt x="3438970" y="2222277"/>
                </a:moveTo>
                <a:cubicBezTo>
                  <a:pt x="3432137" y="2222277"/>
                  <a:pt x="3427886" y="2224405"/>
                  <a:pt x="3426218" y="2228660"/>
                </a:cubicBezTo>
                <a:cubicBezTo>
                  <a:pt x="3424549" y="2232916"/>
                  <a:pt x="3423715" y="2248523"/>
                  <a:pt x="3423715" y="2275483"/>
                </a:cubicBezTo>
                <a:lnTo>
                  <a:pt x="3423715" y="2304132"/>
                </a:lnTo>
                <a:lnTo>
                  <a:pt x="3452364" y="2304132"/>
                </a:lnTo>
                <a:lnTo>
                  <a:pt x="3452364" y="2275483"/>
                </a:lnTo>
                <a:cubicBezTo>
                  <a:pt x="3452364" y="2251081"/>
                  <a:pt x="3451350" y="2236113"/>
                  <a:pt x="3449321" y="2230579"/>
                </a:cubicBezTo>
                <a:cubicBezTo>
                  <a:pt x="3447292" y="2225044"/>
                  <a:pt x="3443842" y="2222277"/>
                  <a:pt x="3438970" y="2222277"/>
                </a:cubicBezTo>
                <a:close/>
                <a:moveTo>
                  <a:pt x="2619077" y="2222277"/>
                </a:moveTo>
                <a:cubicBezTo>
                  <a:pt x="2613569" y="2222277"/>
                  <a:pt x="2609774" y="2224578"/>
                  <a:pt x="2607691" y="2229181"/>
                </a:cubicBezTo>
                <a:cubicBezTo>
                  <a:pt x="2605608" y="2233783"/>
                  <a:pt x="2604566" y="2248225"/>
                  <a:pt x="2604566" y="2272506"/>
                </a:cubicBezTo>
                <a:lnTo>
                  <a:pt x="2604566" y="2495376"/>
                </a:lnTo>
                <a:cubicBezTo>
                  <a:pt x="2604566" y="2517991"/>
                  <a:pt x="2605605" y="2531768"/>
                  <a:pt x="2607685" y="2536708"/>
                </a:cubicBezTo>
                <a:cubicBezTo>
                  <a:pt x="2609764" y="2541648"/>
                  <a:pt x="2613438" y="2544118"/>
                  <a:pt x="2618705" y="2544118"/>
                </a:cubicBezTo>
                <a:cubicBezTo>
                  <a:pt x="2624398" y="2544118"/>
                  <a:pt x="2628240" y="2541868"/>
                  <a:pt x="2630230" y="2537368"/>
                </a:cubicBezTo>
                <a:cubicBezTo>
                  <a:pt x="2632220" y="2532868"/>
                  <a:pt x="2633216" y="2520483"/>
                  <a:pt x="2633216" y="2500213"/>
                </a:cubicBezTo>
                <a:lnTo>
                  <a:pt x="2633216" y="2272506"/>
                </a:lnTo>
                <a:cubicBezTo>
                  <a:pt x="2633216" y="2248395"/>
                  <a:pt x="2632243" y="2233996"/>
                  <a:pt x="2630298" y="2229308"/>
                </a:cubicBezTo>
                <a:cubicBezTo>
                  <a:pt x="2628352" y="2224621"/>
                  <a:pt x="2624611" y="2222277"/>
                  <a:pt x="2619077" y="2222277"/>
                </a:cubicBezTo>
                <a:close/>
                <a:moveTo>
                  <a:pt x="1399877" y="2222277"/>
                </a:moveTo>
                <a:cubicBezTo>
                  <a:pt x="1394369" y="2222277"/>
                  <a:pt x="1390574" y="2224578"/>
                  <a:pt x="1388491" y="2229181"/>
                </a:cubicBezTo>
                <a:cubicBezTo>
                  <a:pt x="1386408" y="2233783"/>
                  <a:pt x="1385366" y="2248225"/>
                  <a:pt x="1385366" y="2272506"/>
                </a:cubicBezTo>
                <a:lnTo>
                  <a:pt x="1385366" y="2495376"/>
                </a:lnTo>
                <a:cubicBezTo>
                  <a:pt x="1385366" y="2517991"/>
                  <a:pt x="1386406" y="2531768"/>
                  <a:pt x="1388485" y="2536708"/>
                </a:cubicBezTo>
                <a:cubicBezTo>
                  <a:pt x="1390564" y="2541648"/>
                  <a:pt x="1394237" y="2544118"/>
                  <a:pt x="1399505" y="2544118"/>
                </a:cubicBezTo>
                <a:cubicBezTo>
                  <a:pt x="1405198" y="2544118"/>
                  <a:pt x="1409040" y="2541868"/>
                  <a:pt x="1411030" y="2537368"/>
                </a:cubicBezTo>
                <a:cubicBezTo>
                  <a:pt x="1413020" y="2532868"/>
                  <a:pt x="1414016" y="2520483"/>
                  <a:pt x="1414016" y="2500213"/>
                </a:cubicBezTo>
                <a:lnTo>
                  <a:pt x="1414016" y="2272506"/>
                </a:lnTo>
                <a:cubicBezTo>
                  <a:pt x="1414016" y="2248395"/>
                  <a:pt x="1413043" y="2233996"/>
                  <a:pt x="1411097" y="2229308"/>
                </a:cubicBezTo>
                <a:cubicBezTo>
                  <a:pt x="1409152" y="2224621"/>
                  <a:pt x="1405412" y="2222277"/>
                  <a:pt x="1399877" y="2222277"/>
                </a:cubicBezTo>
                <a:close/>
                <a:moveTo>
                  <a:pt x="855315" y="2222277"/>
                </a:moveTo>
                <a:cubicBezTo>
                  <a:pt x="848749" y="2222277"/>
                  <a:pt x="844627" y="2224501"/>
                  <a:pt x="842949" y="2228948"/>
                </a:cubicBezTo>
                <a:cubicBezTo>
                  <a:pt x="841271" y="2233395"/>
                  <a:pt x="840432" y="2249031"/>
                  <a:pt x="840432" y="2275855"/>
                </a:cubicBezTo>
                <a:lnTo>
                  <a:pt x="840432" y="2330290"/>
                </a:lnTo>
                <a:lnTo>
                  <a:pt x="847654" y="2327085"/>
                </a:lnTo>
                <a:cubicBezTo>
                  <a:pt x="860262" y="2321078"/>
                  <a:pt x="867260" y="2316738"/>
                  <a:pt x="868645" y="2314065"/>
                </a:cubicBezTo>
                <a:cubicBezTo>
                  <a:pt x="871416" y="2308718"/>
                  <a:pt x="872802" y="2296354"/>
                  <a:pt x="872802" y="2276971"/>
                </a:cubicBezTo>
                <a:cubicBezTo>
                  <a:pt x="872802" y="2252477"/>
                  <a:pt x="871329" y="2237237"/>
                  <a:pt x="868383" y="2231253"/>
                </a:cubicBezTo>
                <a:cubicBezTo>
                  <a:pt x="865438" y="2225269"/>
                  <a:pt x="861082" y="2222277"/>
                  <a:pt x="855315" y="2222277"/>
                </a:cubicBezTo>
                <a:close/>
                <a:moveTo>
                  <a:pt x="10215860" y="2128887"/>
                </a:moveTo>
                <a:lnTo>
                  <a:pt x="10215860" y="2637507"/>
                </a:lnTo>
                <a:lnTo>
                  <a:pt x="10365601" y="2637507"/>
                </a:lnTo>
                <a:lnTo>
                  <a:pt x="10457333" y="2370733"/>
                </a:lnTo>
                <a:lnTo>
                  <a:pt x="10457333" y="2637507"/>
                </a:lnTo>
                <a:lnTo>
                  <a:pt x="10603557" y="2637507"/>
                </a:lnTo>
                <a:lnTo>
                  <a:pt x="10603557" y="2128887"/>
                </a:lnTo>
                <a:lnTo>
                  <a:pt x="10451834" y="2128887"/>
                </a:lnTo>
                <a:lnTo>
                  <a:pt x="10362083" y="2393429"/>
                </a:lnTo>
                <a:lnTo>
                  <a:pt x="10362083" y="2128887"/>
                </a:lnTo>
                <a:close/>
                <a:moveTo>
                  <a:pt x="9803383" y="2128887"/>
                </a:moveTo>
                <a:lnTo>
                  <a:pt x="9803383" y="2493516"/>
                </a:lnTo>
                <a:cubicBezTo>
                  <a:pt x="9803381" y="2518623"/>
                  <a:pt x="9800643" y="2532924"/>
                  <a:pt x="9795168" y="2536417"/>
                </a:cubicBezTo>
                <a:cubicBezTo>
                  <a:pt x="9789690" y="2539912"/>
                  <a:pt x="9775685" y="2541804"/>
                  <a:pt x="9753153" y="2542094"/>
                </a:cubicBezTo>
                <a:lnTo>
                  <a:pt x="9753153" y="2637507"/>
                </a:lnTo>
                <a:lnTo>
                  <a:pt x="9785151" y="2637507"/>
                </a:lnTo>
                <a:cubicBezTo>
                  <a:pt x="9836949" y="2637507"/>
                  <a:pt x="9874777" y="2634937"/>
                  <a:pt x="9898633" y="2629795"/>
                </a:cubicBezTo>
                <a:cubicBezTo>
                  <a:pt x="9922487" y="2624654"/>
                  <a:pt x="9940046" y="2611556"/>
                  <a:pt x="9951312" y="2590501"/>
                </a:cubicBezTo>
                <a:cubicBezTo>
                  <a:pt x="9962576" y="2569446"/>
                  <a:pt x="9968209" y="2535630"/>
                  <a:pt x="9968210" y="2489051"/>
                </a:cubicBezTo>
                <a:lnTo>
                  <a:pt x="9968210" y="2247205"/>
                </a:lnTo>
                <a:lnTo>
                  <a:pt x="10006161" y="2247205"/>
                </a:lnTo>
                <a:lnTo>
                  <a:pt x="10006161" y="2637507"/>
                </a:lnTo>
                <a:lnTo>
                  <a:pt x="10170616" y="2637507"/>
                </a:lnTo>
                <a:lnTo>
                  <a:pt x="10170616" y="2128887"/>
                </a:lnTo>
                <a:close/>
                <a:moveTo>
                  <a:pt x="7753423" y="2128887"/>
                </a:moveTo>
                <a:lnTo>
                  <a:pt x="7753423" y="2154560"/>
                </a:lnTo>
                <a:cubicBezTo>
                  <a:pt x="7753423" y="2238613"/>
                  <a:pt x="7747349" y="2311381"/>
                  <a:pt x="7735198" y="2372864"/>
                </a:cubicBezTo>
                <a:cubicBezTo>
                  <a:pt x="7723047" y="2434346"/>
                  <a:pt x="7708434" y="2478284"/>
                  <a:pt x="7691357" y="2504678"/>
                </a:cubicBezTo>
                <a:lnTo>
                  <a:pt x="7655941" y="2504678"/>
                </a:lnTo>
                <a:lnTo>
                  <a:pt x="7655941" y="2732757"/>
                </a:lnTo>
                <a:lnTo>
                  <a:pt x="7771655" y="2732757"/>
                </a:lnTo>
                <a:lnTo>
                  <a:pt x="7771655" y="2637507"/>
                </a:lnTo>
                <a:lnTo>
                  <a:pt x="8009408" y="2637507"/>
                </a:lnTo>
                <a:lnTo>
                  <a:pt x="8009408" y="2732757"/>
                </a:lnTo>
                <a:lnTo>
                  <a:pt x="8125122" y="2732757"/>
                </a:lnTo>
                <a:lnTo>
                  <a:pt x="8125122" y="2503934"/>
                </a:lnTo>
                <a:lnTo>
                  <a:pt x="8093124" y="2503934"/>
                </a:lnTo>
                <a:lnTo>
                  <a:pt x="8093124" y="2128887"/>
                </a:lnTo>
                <a:close/>
                <a:moveTo>
                  <a:pt x="6853534" y="2128887"/>
                </a:moveTo>
                <a:lnTo>
                  <a:pt x="7038453" y="2128887"/>
                </a:lnTo>
                <a:lnTo>
                  <a:pt x="7061268" y="2131191"/>
                </a:lnTo>
                <a:lnTo>
                  <a:pt x="7038987" y="2251843"/>
                </a:lnTo>
                <a:lnTo>
                  <a:pt x="7017989" y="2247205"/>
                </a:lnTo>
                <a:lnTo>
                  <a:pt x="7017989" y="2312318"/>
                </a:lnTo>
                <a:lnTo>
                  <a:pt x="7028230" y="2310091"/>
                </a:lnTo>
                <a:lnTo>
                  <a:pt x="6967764" y="2637507"/>
                </a:lnTo>
                <a:lnTo>
                  <a:pt x="6853534" y="2637507"/>
                </a:lnTo>
                <a:close/>
                <a:moveTo>
                  <a:pt x="6282033" y="2128887"/>
                </a:moveTo>
                <a:lnTo>
                  <a:pt x="6428256" y="2128887"/>
                </a:lnTo>
                <a:lnTo>
                  <a:pt x="6428256" y="2393429"/>
                </a:lnTo>
                <a:lnTo>
                  <a:pt x="6518007" y="2128887"/>
                </a:lnTo>
                <a:lnTo>
                  <a:pt x="6669730" y="2128887"/>
                </a:lnTo>
                <a:lnTo>
                  <a:pt x="6669730" y="2637507"/>
                </a:lnTo>
                <a:lnTo>
                  <a:pt x="6523506" y="2637507"/>
                </a:lnTo>
                <a:lnTo>
                  <a:pt x="6523506" y="2370733"/>
                </a:lnTo>
                <a:lnTo>
                  <a:pt x="6431774" y="2637507"/>
                </a:lnTo>
                <a:lnTo>
                  <a:pt x="6282033" y="2637507"/>
                </a:lnTo>
                <a:close/>
                <a:moveTo>
                  <a:pt x="5453358" y="2128887"/>
                </a:moveTo>
                <a:lnTo>
                  <a:pt x="5617813" y="2128887"/>
                </a:lnTo>
                <a:lnTo>
                  <a:pt x="5617813" y="2306365"/>
                </a:lnTo>
                <a:lnTo>
                  <a:pt x="5656509" y="2306365"/>
                </a:lnTo>
                <a:lnTo>
                  <a:pt x="5656509" y="2128887"/>
                </a:lnTo>
                <a:lnTo>
                  <a:pt x="5821336" y="2128887"/>
                </a:lnTo>
                <a:lnTo>
                  <a:pt x="5821336" y="2637507"/>
                </a:lnTo>
                <a:lnTo>
                  <a:pt x="5656509" y="2637507"/>
                </a:lnTo>
                <a:lnTo>
                  <a:pt x="5656509" y="2455565"/>
                </a:lnTo>
                <a:lnTo>
                  <a:pt x="5617813" y="2455565"/>
                </a:lnTo>
                <a:lnTo>
                  <a:pt x="5617813" y="2637507"/>
                </a:lnTo>
                <a:lnTo>
                  <a:pt x="5453358" y="2637507"/>
                </a:lnTo>
                <a:close/>
                <a:moveTo>
                  <a:pt x="4631307" y="2128887"/>
                </a:moveTo>
                <a:lnTo>
                  <a:pt x="4998540" y="2128887"/>
                </a:lnTo>
                <a:lnTo>
                  <a:pt x="4998540" y="2637507"/>
                </a:lnTo>
                <a:lnTo>
                  <a:pt x="4834084" y="2637507"/>
                </a:lnTo>
                <a:lnTo>
                  <a:pt x="4834084" y="2247205"/>
                </a:lnTo>
                <a:lnTo>
                  <a:pt x="4796133" y="2247205"/>
                </a:lnTo>
                <a:lnTo>
                  <a:pt x="4796133" y="2489051"/>
                </a:lnTo>
                <a:cubicBezTo>
                  <a:pt x="4796133" y="2535630"/>
                  <a:pt x="4790500" y="2569446"/>
                  <a:pt x="4779236" y="2590501"/>
                </a:cubicBezTo>
                <a:cubicBezTo>
                  <a:pt x="4767971" y="2611556"/>
                  <a:pt x="4750412" y="2624654"/>
                  <a:pt x="4726557" y="2629795"/>
                </a:cubicBezTo>
                <a:cubicBezTo>
                  <a:pt x="4702701" y="2634937"/>
                  <a:pt x="4664874" y="2637507"/>
                  <a:pt x="4613075" y="2637507"/>
                </a:cubicBezTo>
                <a:lnTo>
                  <a:pt x="4581077" y="2637507"/>
                </a:lnTo>
                <a:lnTo>
                  <a:pt x="4581077" y="2542094"/>
                </a:lnTo>
                <a:cubicBezTo>
                  <a:pt x="4603610" y="2541804"/>
                  <a:pt x="4617615" y="2539912"/>
                  <a:pt x="4623092" y="2536417"/>
                </a:cubicBezTo>
                <a:cubicBezTo>
                  <a:pt x="4628568" y="2532924"/>
                  <a:pt x="4631306" y="2518623"/>
                  <a:pt x="4631307" y="2493516"/>
                </a:cubicBezTo>
                <a:close/>
                <a:moveTo>
                  <a:pt x="3964184" y="2128887"/>
                </a:moveTo>
                <a:cubicBezTo>
                  <a:pt x="4022909" y="2128887"/>
                  <a:pt x="4066922" y="2140105"/>
                  <a:pt x="4096223" y="2162542"/>
                </a:cubicBezTo>
                <a:cubicBezTo>
                  <a:pt x="4125523" y="2184979"/>
                  <a:pt x="4140174" y="2219401"/>
                  <a:pt x="4140174" y="2265809"/>
                </a:cubicBezTo>
                <a:cubicBezTo>
                  <a:pt x="4140174" y="2296888"/>
                  <a:pt x="4135280" y="2320380"/>
                  <a:pt x="4125494" y="2336284"/>
                </a:cubicBezTo>
                <a:cubicBezTo>
                  <a:pt x="4115708" y="2352189"/>
                  <a:pt x="4099765" y="2361908"/>
                  <a:pt x="4077666" y="2365443"/>
                </a:cubicBezTo>
                <a:cubicBezTo>
                  <a:pt x="4099161" y="2368714"/>
                  <a:pt x="4116006" y="2378210"/>
                  <a:pt x="4128204" y="2393932"/>
                </a:cubicBezTo>
                <a:cubicBezTo>
                  <a:pt x="4140400" y="2409654"/>
                  <a:pt x="4146499" y="2433547"/>
                  <a:pt x="4146499" y="2465611"/>
                </a:cubicBezTo>
                <a:cubicBezTo>
                  <a:pt x="4146499" y="2499896"/>
                  <a:pt x="4143858" y="2525155"/>
                  <a:pt x="4138578" y="2541391"/>
                </a:cubicBezTo>
                <a:cubicBezTo>
                  <a:pt x="4133297" y="2557626"/>
                  <a:pt x="4123100" y="2574090"/>
                  <a:pt x="4107987" y="2590780"/>
                </a:cubicBezTo>
                <a:cubicBezTo>
                  <a:pt x="4092873" y="2607471"/>
                  <a:pt x="4072404" y="2619432"/>
                  <a:pt x="4046581" y="2626662"/>
                </a:cubicBezTo>
                <a:cubicBezTo>
                  <a:pt x="4020756" y="2633892"/>
                  <a:pt x="3992299" y="2637507"/>
                  <a:pt x="3961208" y="2637507"/>
                </a:cubicBezTo>
                <a:cubicBezTo>
                  <a:pt x="3898870" y="2637507"/>
                  <a:pt x="3854947" y="2625016"/>
                  <a:pt x="3829437" y="2600033"/>
                </a:cubicBezTo>
                <a:cubicBezTo>
                  <a:pt x="3803927" y="2575050"/>
                  <a:pt x="3791172" y="2530491"/>
                  <a:pt x="3791172" y="2466355"/>
                </a:cubicBezTo>
                <a:lnTo>
                  <a:pt x="3791172" y="2422823"/>
                </a:lnTo>
                <a:lnTo>
                  <a:pt x="3948929" y="2422823"/>
                </a:lnTo>
                <a:lnTo>
                  <a:pt x="3948929" y="2499841"/>
                </a:lnTo>
                <a:cubicBezTo>
                  <a:pt x="3948929" y="2519685"/>
                  <a:pt x="3955006" y="2529607"/>
                  <a:pt x="3967161" y="2529607"/>
                </a:cubicBezTo>
                <a:cubicBezTo>
                  <a:pt x="3973715" y="2529607"/>
                  <a:pt x="3978826" y="2526926"/>
                  <a:pt x="3982494" y="2521564"/>
                </a:cubicBezTo>
                <a:cubicBezTo>
                  <a:pt x="3986163" y="2516202"/>
                  <a:pt x="3987997" y="2499287"/>
                  <a:pt x="3987997" y="2470820"/>
                </a:cubicBezTo>
                <a:lnTo>
                  <a:pt x="3987997" y="2439566"/>
                </a:lnTo>
                <a:cubicBezTo>
                  <a:pt x="3987997" y="2428121"/>
                  <a:pt x="3984055" y="2420175"/>
                  <a:pt x="3976172" y="2415727"/>
                </a:cubicBezTo>
                <a:cubicBezTo>
                  <a:pt x="3968288" y="2411280"/>
                  <a:pt x="3947301" y="2409056"/>
                  <a:pt x="3913211" y="2409056"/>
                </a:cubicBezTo>
                <a:lnTo>
                  <a:pt x="3913211" y="2323852"/>
                </a:lnTo>
                <a:lnTo>
                  <a:pt x="3932186" y="2323852"/>
                </a:lnTo>
                <a:cubicBezTo>
                  <a:pt x="3952999" y="2323852"/>
                  <a:pt x="3965960" y="2323459"/>
                  <a:pt x="3971071" y="2322672"/>
                </a:cubicBezTo>
                <a:cubicBezTo>
                  <a:pt x="3976180" y="2321885"/>
                  <a:pt x="3980279" y="2319201"/>
                  <a:pt x="3983366" y="2314620"/>
                </a:cubicBezTo>
                <a:cubicBezTo>
                  <a:pt x="3986453" y="2310039"/>
                  <a:pt x="3987997" y="2301334"/>
                  <a:pt x="3987997" y="2288505"/>
                </a:cubicBezTo>
                <a:lnTo>
                  <a:pt x="3987997" y="2278087"/>
                </a:lnTo>
                <a:cubicBezTo>
                  <a:pt x="3987997" y="2258833"/>
                  <a:pt x="3986332" y="2247136"/>
                  <a:pt x="3983003" y="2242996"/>
                </a:cubicBezTo>
                <a:cubicBezTo>
                  <a:pt x="3979674" y="2238857"/>
                  <a:pt x="3974889" y="2236787"/>
                  <a:pt x="3968649" y="2236787"/>
                </a:cubicBezTo>
                <a:cubicBezTo>
                  <a:pt x="3955502" y="2236787"/>
                  <a:pt x="3948929" y="2245221"/>
                  <a:pt x="3948929" y="2262088"/>
                </a:cubicBezTo>
                <a:lnTo>
                  <a:pt x="3948929" y="2309713"/>
                </a:lnTo>
                <a:lnTo>
                  <a:pt x="3791172" y="2309713"/>
                </a:lnTo>
                <a:lnTo>
                  <a:pt x="3791172" y="2280320"/>
                </a:lnTo>
                <a:cubicBezTo>
                  <a:pt x="3791172" y="2225982"/>
                  <a:pt x="3804670" y="2187159"/>
                  <a:pt x="3831666" y="2163850"/>
                </a:cubicBezTo>
                <a:cubicBezTo>
                  <a:pt x="3858663" y="2140541"/>
                  <a:pt x="3902835" y="2128887"/>
                  <a:pt x="3964184" y="2128887"/>
                </a:cubicBezTo>
                <a:close/>
                <a:moveTo>
                  <a:pt x="2853035" y="2128887"/>
                </a:moveTo>
                <a:lnTo>
                  <a:pt x="3037954" y="2128887"/>
                </a:lnTo>
                <a:cubicBezTo>
                  <a:pt x="3100729" y="2128887"/>
                  <a:pt x="3144390" y="2139635"/>
                  <a:pt x="3168938" y="2161132"/>
                </a:cubicBezTo>
                <a:cubicBezTo>
                  <a:pt x="3193484" y="2182629"/>
                  <a:pt x="3205757" y="2218762"/>
                  <a:pt x="3205757" y="2269530"/>
                </a:cubicBezTo>
                <a:cubicBezTo>
                  <a:pt x="3205757" y="2329697"/>
                  <a:pt x="3176736" y="2361722"/>
                  <a:pt x="3118693" y="2365605"/>
                </a:cubicBezTo>
                <a:cubicBezTo>
                  <a:pt x="3146312" y="2365419"/>
                  <a:pt x="3169526" y="2375398"/>
                  <a:pt x="3188334" y="2395542"/>
                </a:cubicBezTo>
                <a:cubicBezTo>
                  <a:pt x="3207143" y="2415687"/>
                  <a:pt x="3216548" y="2440779"/>
                  <a:pt x="3216548" y="2470820"/>
                </a:cubicBezTo>
                <a:lnTo>
                  <a:pt x="3216548" y="2499841"/>
                </a:lnTo>
                <a:cubicBezTo>
                  <a:pt x="3216548" y="2552447"/>
                  <a:pt x="3204757" y="2588542"/>
                  <a:pt x="3181175" y="2608128"/>
                </a:cubicBezTo>
                <a:cubicBezTo>
                  <a:pt x="3157593" y="2627714"/>
                  <a:pt x="3108117" y="2637507"/>
                  <a:pt x="3032745" y="2637507"/>
                </a:cubicBezTo>
                <a:lnTo>
                  <a:pt x="2853035" y="2637507"/>
                </a:lnTo>
                <a:close/>
                <a:moveTo>
                  <a:pt x="2024360" y="2128887"/>
                </a:moveTo>
                <a:lnTo>
                  <a:pt x="2188815" y="2128887"/>
                </a:lnTo>
                <a:lnTo>
                  <a:pt x="2188815" y="2306365"/>
                </a:lnTo>
                <a:lnTo>
                  <a:pt x="2227510" y="2306365"/>
                </a:lnTo>
                <a:lnTo>
                  <a:pt x="2227510" y="2128887"/>
                </a:lnTo>
                <a:lnTo>
                  <a:pt x="2392337" y="2128887"/>
                </a:lnTo>
                <a:lnTo>
                  <a:pt x="2392337" y="2637507"/>
                </a:lnTo>
                <a:lnTo>
                  <a:pt x="2227510" y="2637507"/>
                </a:lnTo>
                <a:lnTo>
                  <a:pt x="2227510" y="2455565"/>
                </a:lnTo>
                <a:lnTo>
                  <a:pt x="2188815" y="2455565"/>
                </a:lnTo>
                <a:lnTo>
                  <a:pt x="2188815" y="2637507"/>
                </a:lnTo>
                <a:lnTo>
                  <a:pt x="2024360" y="2637507"/>
                </a:lnTo>
                <a:close/>
                <a:moveTo>
                  <a:pt x="271760" y="2128887"/>
                </a:moveTo>
                <a:lnTo>
                  <a:pt x="436215" y="2128887"/>
                </a:lnTo>
                <a:lnTo>
                  <a:pt x="436215" y="2306365"/>
                </a:lnTo>
                <a:lnTo>
                  <a:pt x="474910" y="2306365"/>
                </a:lnTo>
                <a:lnTo>
                  <a:pt x="474910" y="2128887"/>
                </a:lnTo>
                <a:lnTo>
                  <a:pt x="639737" y="2128887"/>
                </a:lnTo>
                <a:lnTo>
                  <a:pt x="639737" y="2637507"/>
                </a:lnTo>
                <a:lnTo>
                  <a:pt x="474910" y="2637507"/>
                </a:lnTo>
                <a:lnTo>
                  <a:pt x="474910" y="2455565"/>
                </a:lnTo>
                <a:lnTo>
                  <a:pt x="436215" y="2455565"/>
                </a:lnTo>
                <a:lnTo>
                  <a:pt x="436215" y="2637507"/>
                </a:lnTo>
                <a:lnTo>
                  <a:pt x="271760" y="2637507"/>
                </a:lnTo>
                <a:close/>
                <a:moveTo>
                  <a:pt x="9557221" y="2119958"/>
                </a:moveTo>
                <a:cubicBezTo>
                  <a:pt x="9516416" y="2119958"/>
                  <a:pt x="9481580" y="2128736"/>
                  <a:pt x="9452710" y="2146293"/>
                </a:cubicBezTo>
                <a:cubicBezTo>
                  <a:pt x="9423840" y="2163850"/>
                  <a:pt x="9404957" y="2183878"/>
                  <a:pt x="9396062" y="2206377"/>
                </a:cubicBezTo>
                <a:cubicBezTo>
                  <a:pt x="9387167" y="2228875"/>
                  <a:pt x="9382720" y="2261585"/>
                  <a:pt x="9382720" y="2304504"/>
                </a:cubicBezTo>
                <a:lnTo>
                  <a:pt x="9382720" y="2444775"/>
                </a:lnTo>
                <a:cubicBezTo>
                  <a:pt x="9382720" y="2493970"/>
                  <a:pt x="9388104" y="2532256"/>
                  <a:pt x="9398876" y="2559634"/>
                </a:cubicBezTo>
                <a:cubicBezTo>
                  <a:pt x="9409646" y="2587012"/>
                  <a:pt x="9428061" y="2608324"/>
                  <a:pt x="9454123" y="2623569"/>
                </a:cubicBezTo>
                <a:cubicBezTo>
                  <a:pt x="9480181" y="2638814"/>
                  <a:pt x="9515168" y="2646437"/>
                  <a:pt x="9559081" y="2646437"/>
                </a:cubicBezTo>
                <a:cubicBezTo>
                  <a:pt x="9593521" y="2646437"/>
                  <a:pt x="9622627" y="2640886"/>
                  <a:pt x="9646402" y="2629784"/>
                </a:cubicBezTo>
                <a:cubicBezTo>
                  <a:pt x="9670174" y="2618682"/>
                  <a:pt x="9689413" y="2602265"/>
                  <a:pt x="9704119" y="2580534"/>
                </a:cubicBezTo>
                <a:cubicBezTo>
                  <a:pt x="9718823" y="2558803"/>
                  <a:pt x="9727534" y="2537647"/>
                  <a:pt x="9730251" y="2517067"/>
                </a:cubicBezTo>
                <a:cubicBezTo>
                  <a:pt x="9732967" y="2496487"/>
                  <a:pt x="9734450" y="2463956"/>
                  <a:pt x="9734698" y="2419474"/>
                </a:cubicBezTo>
                <a:lnTo>
                  <a:pt x="9585498" y="2419474"/>
                </a:lnTo>
                <a:lnTo>
                  <a:pt x="9585498" y="2485703"/>
                </a:lnTo>
                <a:cubicBezTo>
                  <a:pt x="9585498" y="2510263"/>
                  <a:pt x="9584088" y="2526139"/>
                  <a:pt x="9581268" y="2533330"/>
                </a:cubicBezTo>
                <a:cubicBezTo>
                  <a:pt x="9578449" y="2540522"/>
                  <a:pt x="9573657" y="2544118"/>
                  <a:pt x="9566895" y="2544118"/>
                </a:cubicBezTo>
                <a:cubicBezTo>
                  <a:pt x="9561437" y="2544118"/>
                  <a:pt x="9556972" y="2540693"/>
                  <a:pt x="9553500" y="2533845"/>
                </a:cubicBezTo>
                <a:cubicBezTo>
                  <a:pt x="9550026" y="2526997"/>
                  <a:pt x="9548290" y="2515290"/>
                  <a:pt x="9548291" y="2498725"/>
                </a:cubicBezTo>
                <a:lnTo>
                  <a:pt x="9548291" y="2265809"/>
                </a:lnTo>
                <a:cubicBezTo>
                  <a:pt x="9548290" y="2245213"/>
                  <a:pt x="9549302" y="2232809"/>
                  <a:pt x="9551322" y="2228596"/>
                </a:cubicBezTo>
                <a:cubicBezTo>
                  <a:pt x="9553343" y="2224383"/>
                  <a:pt x="9557047" y="2222277"/>
                  <a:pt x="9562430" y="2222277"/>
                </a:cubicBezTo>
                <a:cubicBezTo>
                  <a:pt x="9567848" y="2222277"/>
                  <a:pt x="9571744" y="2224882"/>
                  <a:pt x="9574121" y="2230093"/>
                </a:cubicBezTo>
                <a:cubicBezTo>
                  <a:pt x="9576496" y="2235304"/>
                  <a:pt x="9577685" y="2247209"/>
                  <a:pt x="9577685" y="2265809"/>
                </a:cubicBezTo>
                <a:lnTo>
                  <a:pt x="9577685" y="2330177"/>
                </a:lnTo>
                <a:lnTo>
                  <a:pt x="9734698" y="2330177"/>
                </a:lnTo>
                <a:cubicBezTo>
                  <a:pt x="9734697" y="2278107"/>
                  <a:pt x="9729889" y="2238815"/>
                  <a:pt x="9720271" y="2212301"/>
                </a:cubicBezTo>
                <a:cubicBezTo>
                  <a:pt x="9710653" y="2185787"/>
                  <a:pt x="9691200" y="2163768"/>
                  <a:pt x="9661909" y="2146244"/>
                </a:cubicBezTo>
                <a:cubicBezTo>
                  <a:pt x="9632617" y="2128720"/>
                  <a:pt x="9597722" y="2119958"/>
                  <a:pt x="9557221" y="2119958"/>
                </a:cubicBezTo>
                <a:close/>
                <a:moveTo>
                  <a:pt x="9148018" y="2119958"/>
                </a:moveTo>
                <a:cubicBezTo>
                  <a:pt x="9106477" y="2119958"/>
                  <a:pt x="9072143" y="2128174"/>
                  <a:pt x="9045015" y="2144607"/>
                </a:cubicBezTo>
                <a:cubicBezTo>
                  <a:pt x="9017887" y="2161040"/>
                  <a:pt x="8999126" y="2182768"/>
                  <a:pt x="8988734" y="2209789"/>
                </a:cubicBezTo>
                <a:cubicBezTo>
                  <a:pt x="8978341" y="2236811"/>
                  <a:pt x="8973145" y="2273715"/>
                  <a:pt x="8973145" y="2320503"/>
                </a:cubicBezTo>
                <a:lnTo>
                  <a:pt x="8973145" y="2447007"/>
                </a:lnTo>
                <a:cubicBezTo>
                  <a:pt x="8973145" y="2489656"/>
                  <a:pt x="8975983" y="2521885"/>
                  <a:pt x="8981662" y="2543693"/>
                </a:cubicBezTo>
                <a:cubicBezTo>
                  <a:pt x="8987339" y="2565502"/>
                  <a:pt x="8996996" y="2584282"/>
                  <a:pt x="9010631" y="2600033"/>
                </a:cubicBezTo>
                <a:cubicBezTo>
                  <a:pt x="9024265" y="2615784"/>
                  <a:pt x="9043051" y="2627456"/>
                  <a:pt x="9066988" y="2635048"/>
                </a:cubicBezTo>
                <a:cubicBezTo>
                  <a:pt x="9090924" y="2642641"/>
                  <a:pt x="9120043" y="2646437"/>
                  <a:pt x="9154343" y="2646437"/>
                </a:cubicBezTo>
                <a:cubicBezTo>
                  <a:pt x="9185066" y="2646437"/>
                  <a:pt x="9212466" y="2641947"/>
                  <a:pt x="9236544" y="2632967"/>
                </a:cubicBezTo>
                <a:cubicBezTo>
                  <a:pt x="9260622" y="2623987"/>
                  <a:pt x="9280377" y="2610017"/>
                  <a:pt x="9295808" y="2591057"/>
                </a:cubicBezTo>
                <a:cubicBezTo>
                  <a:pt x="9311239" y="2572097"/>
                  <a:pt x="9321285" y="2551802"/>
                  <a:pt x="9325945" y="2530174"/>
                </a:cubicBezTo>
                <a:cubicBezTo>
                  <a:pt x="9330606" y="2508545"/>
                  <a:pt x="9332937" y="2475366"/>
                  <a:pt x="9332937" y="2430636"/>
                </a:cubicBezTo>
                <a:lnTo>
                  <a:pt x="9332937" y="2309713"/>
                </a:lnTo>
                <a:cubicBezTo>
                  <a:pt x="9332937" y="2274285"/>
                  <a:pt x="9330394" y="2247574"/>
                  <a:pt x="9325309" y="2229579"/>
                </a:cubicBezTo>
                <a:cubicBezTo>
                  <a:pt x="9320224" y="2211584"/>
                  <a:pt x="9310733" y="2194065"/>
                  <a:pt x="9296837" y="2177024"/>
                </a:cubicBezTo>
                <a:cubicBezTo>
                  <a:pt x="9282941" y="2159982"/>
                  <a:pt x="9263352" y="2146211"/>
                  <a:pt x="9238071" y="2135709"/>
                </a:cubicBezTo>
                <a:cubicBezTo>
                  <a:pt x="9212788" y="2125208"/>
                  <a:pt x="9182772" y="2119958"/>
                  <a:pt x="9148018" y="2119958"/>
                </a:cubicBezTo>
                <a:close/>
                <a:moveTo>
                  <a:pt x="8822902" y="2119958"/>
                </a:moveTo>
                <a:cubicBezTo>
                  <a:pt x="8802551" y="2119958"/>
                  <a:pt x="8783818" y="2124573"/>
                  <a:pt x="8766702" y="2133805"/>
                </a:cubicBezTo>
                <a:cubicBezTo>
                  <a:pt x="8749587" y="2143038"/>
                  <a:pt x="8738555" y="2155940"/>
                  <a:pt x="8733605" y="2172512"/>
                </a:cubicBezTo>
                <a:lnTo>
                  <a:pt x="8736210" y="2128887"/>
                </a:lnTo>
                <a:lnTo>
                  <a:pt x="8568034" y="2128887"/>
                </a:lnTo>
                <a:lnTo>
                  <a:pt x="8568034" y="2707829"/>
                </a:lnTo>
                <a:lnTo>
                  <a:pt x="8733605" y="2707829"/>
                </a:lnTo>
                <a:lnTo>
                  <a:pt x="8733605" y="2594626"/>
                </a:lnTo>
                <a:cubicBezTo>
                  <a:pt x="8738310" y="2610776"/>
                  <a:pt x="8749056" y="2623449"/>
                  <a:pt x="8765842" y="2632644"/>
                </a:cubicBezTo>
                <a:cubicBezTo>
                  <a:pt x="8782627" y="2641839"/>
                  <a:pt x="8801028" y="2646437"/>
                  <a:pt x="8821042" y="2646437"/>
                </a:cubicBezTo>
                <a:cubicBezTo>
                  <a:pt x="8846040" y="2646437"/>
                  <a:pt x="8867493" y="2640311"/>
                  <a:pt x="8885399" y="2628060"/>
                </a:cubicBezTo>
                <a:cubicBezTo>
                  <a:pt x="8903304" y="2615809"/>
                  <a:pt x="8915100" y="2599570"/>
                  <a:pt x="8920786" y="2579342"/>
                </a:cubicBezTo>
                <a:cubicBezTo>
                  <a:pt x="8926472" y="2559115"/>
                  <a:pt x="8929314" y="2526289"/>
                  <a:pt x="8929314" y="2480866"/>
                </a:cubicBezTo>
                <a:lnTo>
                  <a:pt x="8929314" y="2272878"/>
                </a:lnTo>
                <a:cubicBezTo>
                  <a:pt x="8929314" y="2233478"/>
                  <a:pt x="8927037" y="2204937"/>
                  <a:pt x="8922483" y="2187256"/>
                </a:cubicBezTo>
                <a:cubicBezTo>
                  <a:pt x="8917929" y="2169575"/>
                  <a:pt x="8906434" y="2153938"/>
                  <a:pt x="8887997" y="2140346"/>
                </a:cubicBezTo>
                <a:cubicBezTo>
                  <a:pt x="8869560" y="2126754"/>
                  <a:pt x="8847862" y="2119958"/>
                  <a:pt x="8822902" y="2119958"/>
                </a:cubicBezTo>
                <a:close/>
                <a:moveTo>
                  <a:pt x="8328867" y="2119958"/>
                </a:moveTo>
                <a:cubicBezTo>
                  <a:pt x="8287327" y="2119958"/>
                  <a:pt x="8252992" y="2128174"/>
                  <a:pt x="8225865" y="2144607"/>
                </a:cubicBezTo>
                <a:cubicBezTo>
                  <a:pt x="8198736" y="2161040"/>
                  <a:pt x="8179976" y="2182768"/>
                  <a:pt x="8169584" y="2209789"/>
                </a:cubicBezTo>
                <a:cubicBezTo>
                  <a:pt x="8159190" y="2236811"/>
                  <a:pt x="8153994" y="2273715"/>
                  <a:pt x="8153994" y="2320503"/>
                </a:cubicBezTo>
                <a:lnTo>
                  <a:pt x="8153994" y="2447007"/>
                </a:lnTo>
                <a:cubicBezTo>
                  <a:pt x="8153994" y="2489656"/>
                  <a:pt x="8156833" y="2521885"/>
                  <a:pt x="8162511" y="2543693"/>
                </a:cubicBezTo>
                <a:cubicBezTo>
                  <a:pt x="8168189" y="2565502"/>
                  <a:pt x="8177845" y="2584282"/>
                  <a:pt x="8191480" y="2600033"/>
                </a:cubicBezTo>
                <a:cubicBezTo>
                  <a:pt x="8205114" y="2615784"/>
                  <a:pt x="8223901" y="2627456"/>
                  <a:pt x="8247837" y="2635048"/>
                </a:cubicBezTo>
                <a:cubicBezTo>
                  <a:pt x="8271773" y="2642641"/>
                  <a:pt x="8300892" y="2646437"/>
                  <a:pt x="8335192" y="2646437"/>
                </a:cubicBezTo>
                <a:cubicBezTo>
                  <a:pt x="8365915" y="2646437"/>
                  <a:pt x="8393315" y="2641947"/>
                  <a:pt x="8417394" y="2632967"/>
                </a:cubicBezTo>
                <a:cubicBezTo>
                  <a:pt x="8441472" y="2623987"/>
                  <a:pt x="8461226" y="2610017"/>
                  <a:pt x="8476658" y="2591057"/>
                </a:cubicBezTo>
                <a:cubicBezTo>
                  <a:pt x="8492088" y="2572097"/>
                  <a:pt x="8502134" y="2551802"/>
                  <a:pt x="8506795" y="2530174"/>
                </a:cubicBezTo>
                <a:cubicBezTo>
                  <a:pt x="8511456" y="2508545"/>
                  <a:pt x="8513786" y="2475366"/>
                  <a:pt x="8513786" y="2430636"/>
                </a:cubicBezTo>
                <a:lnTo>
                  <a:pt x="8513786" y="2309713"/>
                </a:lnTo>
                <a:cubicBezTo>
                  <a:pt x="8513786" y="2274285"/>
                  <a:pt x="8511243" y="2247574"/>
                  <a:pt x="8506158" y="2229579"/>
                </a:cubicBezTo>
                <a:cubicBezTo>
                  <a:pt x="8501073" y="2211584"/>
                  <a:pt x="8491582" y="2194065"/>
                  <a:pt x="8477687" y="2177024"/>
                </a:cubicBezTo>
                <a:cubicBezTo>
                  <a:pt x="8463790" y="2159982"/>
                  <a:pt x="8444201" y="2146211"/>
                  <a:pt x="8418919" y="2135709"/>
                </a:cubicBezTo>
                <a:cubicBezTo>
                  <a:pt x="8393638" y="2125208"/>
                  <a:pt x="8363621" y="2119958"/>
                  <a:pt x="8328867" y="2119958"/>
                </a:cubicBezTo>
                <a:close/>
                <a:moveTo>
                  <a:pt x="7433517" y="2119958"/>
                </a:moveTo>
                <a:cubicBezTo>
                  <a:pt x="7391977" y="2119958"/>
                  <a:pt x="7357643" y="2128174"/>
                  <a:pt x="7330515" y="2144607"/>
                </a:cubicBezTo>
                <a:cubicBezTo>
                  <a:pt x="7303387" y="2161040"/>
                  <a:pt x="7284626" y="2182768"/>
                  <a:pt x="7274233" y="2209789"/>
                </a:cubicBezTo>
                <a:cubicBezTo>
                  <a:pt x="7263840" y="2236811"/>
                  <a:pt x="7258643" y="2273715"/>
                  <a:pt x="7258644" y="2320503"/>
                </a:cubicBezTo>
                <a:lnTo>
                  <a:pt x="7258644" y="2447007"/>
                </a:lnTo>
                <a:cubicBezTo>
                  <a:pt x="7258643" y="2489656"/>
                  <a:pt x="7261483" y="2521885"/>
                  <a:pt x="7267161" y="2543693"/>
                </a:cubicBezTo>
                <a:cubicBezTo>
                  <a:pt x="7272839" y="2565502"/>
                  <a:pt x="7282495" y="2584282"/>
                  <a:pt x="7296130" y="2600033"/>
                </a:cubicBezTo>
                <a:cubicBezTo>
                  <a:pt x="7309765" y="2615784"/>
                  <a:pt x="7328550" y="2627456"/>
                  <a:pt x="7352487" y="2635048"/>
                </a:cubicBezTo>
                <a:cubicBezTo>
                  <a:pt x="7376424" y="2642641"/>
                  <a:pt x="7405542" y="2646437"/>
                  <a:pt x="7439842" y="2646437"/>
                </a:cubicBezTo>
                <a:cubicBezTo>
                  <a:pt x="7470565" y="2646437"/>
                  <a:pt x="7497966" y="2641947"/>
                  <a:pt x="7522044" y="2632967"/>
                </a:cubicBezTo>
                <a:cubicBezTo>
                  <a:pt x="7546121" y="2623987"/>
                  <a:pt x="7565876" y="2610017"/>
                  <a:pt x="7581307" y="2591057"/>
                </a:cubicBezTo>
                <a:cubicBezTo>
                  <a:pt x="7596739" y="2572097"/>
                  <a:pt x="7606785" y="2551802"/>
                  <a:pt x="7611445" y="2530174"/>
                </a:cubicBezTo>
                <a:cubicBezTo>
                  <a:pt x="7616105" y="2508545"/>
                  <a:pt x="7618436" y="2475366"/>
                  <a:pt x="7618436" y="2430636"/>
                </a:cubicBezTo>
                <a:lnTo>
                  <a:pt x="7618436" y="2309713"/>
                </a:lnTo>
                <a:cubicBezTo>
                  <a:pt x="7618436" y="2274285"/>
                  <a:pt x="7615893" y="2247574"/>
                  <a:pt x="7610809" y="2229579"/>
                </a:cubicBezTo>
                <a:cubicBezTo>
                  <a:pt x="7605724" y="2211584"/>
                  <a:pt x="7596233" y="2194065"/>
                  <a:pt x="7582336" y="2177024"/>
                </a:cubicBezTo>
                <a:cubicBezTo>
                  <a:pt x="7568440" y="2159982"/>
                  <a:pt x="7548851" y="2146211"/>
                  <a:pt x="7523570" y="2135709"/>
                </a:cubicBezTo>
                <a:cubicBezTo>
                  <a:pt x="7498289" y="2125208"/>
                  <a:pt x="7468271" y="2119958"/>
                  <a:pt x="7433517" y="2119958"/>
                </a:cubicBezTo>
                <a:close/>
                <a:moveTo>
                  <a:pt x="6042866" y="2119958"/>
                </a:moveTo>
                <a:cubicBezTo>
                  <a:pt x="6077620" y="2119958"/>
                  <a:pt x="6107638" y="2125208"/>
                  <a:pt x="6132919" y="2135709"/>
                </a:cubicBezTo>
                <a:cubicBezTo>
                  <a:pt x="6158201" y="2146211"/>
                  <a:pt x="6177789" y="2159982"/>
                  <a:pt x="6191686" y="2177024"/>
                </a:cubicBezTo>
                <a:cubicBezTo>
                  <a:pt x="6205582" y="2194065"/>
                  <a:pt x="6215073" y="2211584"/>
                  <a:pt x="6220158" y="2229579"/>
                </a:cubicBezTo>
                <a:cubicBezTo>
                  <a:pt x="6225243" y="2247574"/>
                  <a:pt x="6227785" y="2274285"/>
                  <a:pt x="6227785" y="2309713"/>
                </a:cubicBezTo>
                <a:lnTo>
                  <a:pt x="6227785" y="2430636"/>
                </a:lnTo>
                <a:cubicBezTo>
                  <a:pt x="6227785" y="2475366"/>
                  <a:pt x="6225455" y="2508545"/>
                  <a:pt x="6220795" y="2530174"/>
                </a:cubicBezTo>
                <a:cubicBezTo>
                  <a:pt x="6216134" y="2551802"/>
                  <a:pt x="6206088" y="2572097"/>
                  <a:pt x="6190657" y="2591057"/>
                </a:cubicBezTo>
                <a:cubicBezTo>
                  <a:pt x="6175225" y="2610017"/>
                  <a:pt x="6155471" y="2623987"/>
                  <a:pt x="6131393" y="2632967"/>
                </a:cubicBezTo>
                <a:cubicBezTo>
                  <a:pt x="6107315" y="2641947"/>
                  <a:pt x="6079915" y="2646437"/>
                  <a:pt x="6049192" y="2646437"/>
                </a:cubicBezTo>
                <a:cubicBezTo>
                  <a:pt x="6014891" y="2646437"/>
                  <a:pt x="5985773" y="2642641"/>
                  <a:pt x="5961837" y="2635048"/>
                </a:cubicBezTo>
                <a:cubicBezTo>
                  <a:pt x="5937900" y="2627456"/>
                  <a:pt x="5919114" y="2615784"/>
                  <a:pt x="5905480" y="2600033"/>
                </a:cubicBezTo>
                <a:cubicBezTo>
                  <a:pt x="5891845" y="2584282"/>
                  <a:pt x="5882189" y="2565502"/>
                  <a:pt x="5876510" y="2543693"/>
                </a:cubicBezTo>
                <a:cubicBezTo>
                  <a:pt x="5870832" y="2521885"/>
                  <a:pt x="5867993" y="2489656"/>
                  <a:pt x="5867993" y="2447007"/>
                </a:cubicBezTo>
                <a:lnTo>
                  <a:pt x="5867993" y="2320503"/>
                </a:lnTo>
                <a:cubicBezTo>
                  <a:pt x="5867993" y="2273715"/>
                  <a:pt x="5873190" y="2236811"/>
                  <a:pt x="5883583" y="2209789"/>
                </a:cubicBezTo>
                <a:cubicBezTo>
                  <a:pt x="5893975" y="2182768"/>
                  <a:pt x="5912735" y="2161040"/>
                  <a:pt x="5939864" y="2144607"/>
                </a:cubicBezTo>
                <a:cubicBezTo>
                  <a:pt x="5966992" y="2128174"/>
                  <a:pt x="6001327" y="2119958"/>
                  <a:pt x="6042866" y="2119958"/>
                </a:cubicBezTo>
                <a:close/>
                <a:moveTo>
                  <a:pt x="5213075" y="2119958"/>
                </a:moveTo>
                <a:cubicBezTo>
                  <a:pt x="5256653" y="2119958"/>
                  <a:pt x="5292841" y="2128362"/>
                  <a:pt x="5321636" y="2145171"/>
                </a:cubicBezTo>
                <a:cubicBezTo>
                  <a:pt x="5350430" y="2161980"/>
                  <a:pt x="5370603" y="2184205"/>
                  <a:pt x="5382155" y="2211847"/>
                </a:cubicBezTo>
                <a:cubicBezTo>
                  <a:pt x="5393707" y="2239489"/>
                  <a:pt x="5399482" y="2277692"/>
                  <a:pt x="5399483" y="2326457"/>
                </a:cubicBezTo>
                <a:lnTo>
                  <a:pt x="5399483" y="2399382"/>
                </a:lnTo>
                <a:lnTo>
                  <a:pt x="5204890" y="2399382"/>
                </a:lnTo>
                <a:lnTo>
                  <a:pt x="5204890" y="2498725"/>
                </a:lnTo>
                <a:cubicBezTo>
                  <a:pt x="5204890" y="2520018"/>
                  <a:pt x="5206011" y="2532907"/>
                  <a:pt x="5208253" y="2537391"/>
                </a:cubicBezTo>
                <a:cubicBezTo>
                  <a:pt x="5210495" y="2541875"/>
                  <a:pt x="5214583" y="2544118"/>
                  <a:pt x="5220517" y="2544118"/>
                </a:cubicBezTo>
                <a:cubicBezTo>
                  <a:pt x="5228675" y="2544118"/>
                  <a:pt x="5234249" y="2540790"/>
                  <a:pt x="5237240" y="2534136"/>
                </a:cubicBezTo>
                <a:cubicBezTo>
                  <a:pt x="5240229" y="2527481"/>
                  <a:pt x="5241725" y="2512453"/>
                  <a:pt x="5241725" y="2489051"/>
                </a:cubicBezTo>
                <a:lnTo>
                  <a:pt x="5241725" y="2416498"/>
                </a:lnTo>
                <a:lnTo>
                  <a:pt x="5399483" y="2416498"/>
                </a:lnTo>
                <a:lnTo>
                  <a:pt x="5399483" y="2460402"/>
                </a:lnTo>
                <a:cubicBezTo>
                  <a:pt x="5399482" y="2491381"/>
                  <a:pt x="5397470" y="2515437"/>
                  <a:pt x="5393445" y="2532572"/>
                </a:cubicBezTo>
                <a:cubicBezTo>
                  <a:pt x="5389420" y="2549706"/>
                  <a:pt x="5379953" y="2568084"/>
                  <a:pt x="5365043" y="2587705"/>
                </a:cubicBezTo>
                <a:cubicBezTo>
                  <a:pt x="5350133" y="2607326"/>
                  <a:pt x="5331282" y="2622020"/>
                  <a:pt x="5308491" y="2631787"/>
                </a:cubicBezTo>
                <a:cubicBezTo>
                  <a:pt x="5285700" y="2641553"/>
                  <a:pt x="5257367" y="2646437"/>
                  <a:pt x="5223493" y="2646437"/>
                </a:cubicBezTo>
                <a:cubicBezTo>
                  <a:pt x="5190782" y="2646437"/>
                  <a:pt x="5161759" y="2641655"/>
                  <a:pt x="5136426" y="2632092"/>
                </a:cubicBezTo>
                <a:cubicBezTo>
                  <a:pt x="5111092" y="2622528"/>
                  <a:pt x="5091291" y="2609303"/>
                  <a:pt x="5077023" y="2592414"/>
                </a:cubicBezTo>
                <a:cubicBezTo>
                  <a:pt x="5062754" y="2575526"/>
                  <a:pt x="5052903" y="2557053"/>
                  <a:pt x="5047469" y="2536996"/>
                </a:cubicBezTo>
                <a:cubicBezTo>
                  <a:pt x="5042035" y="2516939"/>
                  <a:pt x="5039318" y="2488183"/>
                  <a:pt x="5039318" y="2450728"/>
                </a:cubicBezTo>
                <a:lnTo>
                  <a:pt x="5039318" y="2306737"/>
                </a:lnTo>
                <a:cubicBezTo>
                  <a:pt x="5039318" y="2262480"/>
                  <a:pt x="5045448" y="2227246"/>
                  <a:pt x="5057707" y="2201034"/>
                </a:cubicBezTo>
                <a:cubicBezTo>
                  <a:pt x="5069965" y="2174822"/>
                  <a:pt x="5090015" y="2154757"/>
                  <a:pt x="5117854" y="2140837"/>
                </a:cubicBezTo>
                <a:cubicBezTo>
                  <a:pt x="5145694" y="2126917"/>
                  <a:pt x="5177434" y="2119958"/>
                  <a:pt x="5213075" y="2119958"/>
                </a:cubicBezTo>
                <a:close/>
                <a:moveTo>
                  <a:pt x="4365351" y="2119958"/>
                </a:moveTo>
                <a:cubicBezTo>
                  <a:pt x="4408930" y="2119958"/>
                  <a:pt x="4445116" y="2128362"/>
                  <a:pt x="4473911" y="2145171"/>
                </a:cubicBezTo>
                <a:cubicBezTo>
                  <a:pt x="4502705" y="2161980"/>
                  <a:pt x="4522879" y="2184205"/>
                  <a:pt x="4534431" y="2211847"/>
                </a:cubicBezTo>
                <a:cubicBezTo>
                  <a:pt x="4545982" y="2239489"/>
                  <a:pt x="4551758" y="2277692"/>
                  <a:pt x="4551758" y="2326457"/>
                </a:cubicBezTo>
                <a:lnTo>
                  <a:pt x="4551758" y="2399382"/>
                </a:lnTo>
                <a:lnTo>
                  <a:pt x="4357165" y="2399382"/>
                </a:lnTo>
                <a:lnTo>
                  <a:pt x="4357165" y="2498725"/>
                </a:lnTo>
                <a:cubicBezTo>
                  <a:pt x="4357165" y="2520018"/>
                  <a:pt x="4358286" y="2532907"/>
                  <a:pt x="4360528" y="2537391"/>
                </a:cubicBezTo>
                <a:cubicBezTo>
                  <a:pt x="4362770" y="2541875"/>
                  <a:pt x="4366858" y="2544118"/>
                  <a:pt x="4372792" y="2544118"/>
                </a:cubicBezTo>
                <a:cubicBezTo>
                  <a:pt x="4380951" y="2544118"/>
                  <a:pt x="4386525" y="2540790"/>
                  <a:pt x="4389515" y="2534136"/>
                </a:cubicBezTo>
                <a:cubicBezTo>
                  <a:pt x="4392505" y="2527481"/>
                  <a:pt x="4394000" y="2512453"/>
                  <a:pt x="4394000" y="2489051"/>
                </a:cubicBezTo>
                <a:lnTo>
                  <a:pt x="4394000" y="2416498"/>
                </a:lnTo>
                <a:lnTo>
                  <a:pt x="4551758" y="2416498"/>
                </a:lnTo>
                <a:lnTo>
                  <a:pt x="4551758" y="2460402"/>
                </a:lnTo>
                <a:cubicBezTo>
                  <a:pt x="4551758" y="2491381"/>
                  <a:pt x="4549745" y="2515437"/>
                  <a:pt x="4545721" y="2532572"/>
                </a:cubicBezTo>
                <a:cubicBezTo>
                  <a:pt x="4541695" y="2549706"/>
                  <a:pt x="4532228" y="2568084"/>
                  <a:pt x="4517318" y="2587705"/>
                </a:cubicBezTo>
                <a:cubicBezTo>
                  <a:pt x="4502408" y="2607326"/>
                  <a:pt x="4483557" y="2622020"/>
                  <a:pt x="4460766" y="2631787"/>
                </a:cubicBezTo>
                <a:cubicBezTo>
                  <a:pt x="4437975" y="2641553"/>
                  <a:pt x="4409642" y="2646437"/>
                  <a:pt x="4375769" y="2646437"/>
                </a:cubicBezTo>
                <a:cubicBezTo>
                  <a:pt x="4343057" y="2646437"/>
                  <a:pt x="4314035" y="2641655"/>
                  <a:pt x="4288701" y="2632092"/>
                </a:cubicBezTo>
                <a:cubicBezTo>
                  <a:pt x="4263367" y="2622528"/>
                  <a:pt x="4243566" y="2609303"/>
                  <a:pt x="4229298" y="2592414"/>
                </a:cubicBezTo>
                <a:cubicBezTo>
                  <a:pt x="4215030" y="2575526"/>
                  <a:pt x="4205178" y="2557053"/>
                  <a:pt x="4199744" y="2536996"/>
                </a:cubicBezTo>
                <a:cubicBezTo>
                  <a:pt x="4194311" y="2516939"/>
                  <a:pt x="4191594" y="2488183"/>
                  <a:pt x="4191594" y="2450728"/>
                </a:cubicBezTo>
                <a:lnTo>
                  <a:pt x="4191594" y="2306737"/>
                </a:lnTo>
                <a:cubicBezTo>
                  <a:pt x="4191594" y="2262480"/>
                  <a:pt x="4197723" y="2227246"/>
                  <a:pt x="4209982" y="2201034"/>
                </a:cubicBezTo>
                <a:cubicBezTo>
                  <a:pt x="4222241" y="2174822"/>
                  <a:pt x="4242290" y="2154757"/>
                  <a:pt x="4270130" y="2140837"/>
                </a:cubicBezTo>
                <a:cubicBezTo>
                  <a:pt x="4297969" y="2126917"/>
                  <a:pt x="4329709" y="2119958"/>
                  <a:pt x="4365351" y="2119958"/>
                </a:cubicBezTo>
                <a:close/>
                <a:moveTo>
                  <a:pt x="3431901" y="2119958"/>
                </a:moveTo>
                <a:cubicBezTo>
                  <a:pt x="3475479" y="2119958"/>
                  <a:pt x="3511666" y="2128362"/>
                  <a:pt x="3540461" y="2145171"/>
                </a:cubicBezTo>
                <a:cubicBezTo>
                  <a:pt x="3569255" y="2161980"/>
                  <a:pt x="3589429" y="2184205"/>
                  <a:pt x="3600981" y="2211847"/>
                </a:cubicBezTo>
                <a:cubicBezTo>
                  <a:pt x="3612532" y="2239489"/>
                  <a:pt x="3618308" y="2277692"/>
                  <a:pt x="3618308" y="2326457"/>
                </a:cubicBezTo>
                <a:lnTo>
                  <a:pt x="3618308" y="2399382"/>
                </a:lnTo>
                <a:lnTo>
                  <a:pt x="3423715" y="2399382"/>
                </a:lnTo>
                <a:lnTo>
                  <a:pt x="3423715" y="2498725"/>
                </a:lnTo>
                <a:cubicBezTo>
                  <a:pt x="3423715" y="2520018"/>
                  <a:pt x="3424836" y="2532907"/>
                  <a:pt x="3427078" y="2537391"/>
                </a:cubicBezTo>
                <a:cubicBezTo>
                  <a:pt x="3429320" y="2541875"/>
                  <a:pt x="3433408" y="2544118"/>
                  <a:pt x="3439342" y="2544118"/>
                </a:cubicBezTo>
                <a:cubicBezTo>
                  <a:pt x="3447501" y="2544118"/>
                  <a:pt x="3453075" y="2540790"/>
                  <a:pt x="3456065" y="2534136"/>
                </a:cubicBezTo>
                <a:cubicBezTo>
                  <a:pt x="3459055" y="2527481"/>
                  <a:pt x="3460550" y="2512453"/>
                  <a:pt x="3460550" y="2489051"/>
                </a:cubicBezTo>
                <a:lnTo>
                  <a:pt x="3460550" y="2416498"/>
                </a:lnTo>
                <a:lnTo>
                  <a:pt x="3618308" y="2416498"/>
                </a:lnTo>
                <a:lnTo>
                  <a:pt x="3618308" y="2460402"/>
                </a:lnTo>
                <a:cubicBezTo>
                  <a:pt x="3618308" y="2491381"/>
                  <a:pt x="3616296" y="2515437"/>
                  <a:pt x="3612270" y="2532572"/>
                </a:cubicBezTo>
                <a:cubicBezTo>
                  <a:pt x="3608246" y="2549706"/>
                  <a:pt x="3598778" y="2568084"/>
                  <a:pt x="3583868" y="2587705"/>
                </a:cubicBezTo>
                <a:cubicBezTo>
                  <a:pt x="3568958" y="2607326"/>
                  <a:pt x="3550107" y="2622020"/>
                  <a:pt x="3527316" y="2631787"/>
                </a:cubicBezTo>
                <a:cubicBezTo>
                  <a:pt x="3504525" y="2641553"/>
                  <a:pt x="3476192" y="2646437"/>
                  <a:pt x="3442318" y="2646437"/>
                </a:cubicBezTo>
                <a:cubicBezTo>
                  <a:pt x="3409608" y="2646437"/>
                  <a:pt x="3380585" y="2641655"/>
                  <a:pt x="3355251" y="2632092"/>
                </a:cubicBezTo>
                <a:cubicBezTo>
                  <a:pt x="3329919" y="2622528"/>
                  <a:pt x="3310118" y="2609303"/>
                  <a:pt x="3295849" y="2592414"/>
                </a:cubicBezTo>
                <a:cubicBezTo>
                  <a:pt x="3281581" y="2575526"/>
                  <a:pt x="3271729" y="2557053"/>
                  <a:pt x="3266296" y="2536996"/>
                </a:cubicBezTo>
                <a:cubicBezTo>
                  <a:pt x="3260862" y="2516939"/>
                  <a:pt x="3258145" y="2488183"/>
                  <a:pt x="3258145" y="2450728"/>
                </a:cubicBezTo>
                <a:lnTo>
                  <a:pt x="3258145" y="2306737"/>
                </a:lnTo>
                <a:cubicBezTo>
                  <a:pt x="3258145" y="2262480"/>
                  <a:pt x="3264274" y="2227246"/>
                  <a:pt x="3276534" y="2201034"/>
                </a:cubicBezTo>
                <a:cubicBezTo>
                  <a:pt x="3288792" y="2174822"/>
                  <a:pt x="3308842" y="2154757"/>
                  <a:pt x="3336680" y="2140837"/>
                </a:cubicBezTo>
                <a:cubicBezTo>
                  <a:pt x="3364519" y="2126917"/>
                  <a:pt x="3396259" y="2119958"/>
                  <a:pt x="3431901" y="2119958"/>
                </a:cubicBezTo>
                <a:close/>
                <a:moveTo>
                  <a:pt x="2613868" y="2119958"/>
                </a:moveTo>
                <a:cubicBezTo>
                  <a:pt x="2648622" y="2119958"/>
                  <a:pt x="2678639" y="2125208"/>
                  <a:pt x="2703921" y="2135709"/>
                </a:cubicBezTo>
                <a:cubicBezTo>
                  <a:pt x="2729202" y="2146211"/>
                  <a:pt x="2748791" y="2159982"/>
                  <a:pt x="2762688" y="2177024"/>
                </a:cubicBezTo>
                <a:cubicBezTo>
                  <a:pt x="2776584" y="2194065"/>
                  <a:pt x="2786075" y="2211584"/>
                  <a:pt x="2791160" y="2229579"/>
                </a:cubicBezTo>
                <a:cubicBezTo>
                  <a:pt x="2796245" y="2247574"/>
                  <a:pt x="2798787" y="2274285"/>
                  <a:pt x="2798787" y="2309713"/>
                </a:cubicBezTo>
                <a:lnTo>
                  <a:pt x="2798787" y="2430636"/>
                </a:lnTo>
                <a:cubicBezTo>
                  <a:pt x="2798787" y="2475366"/>
                  <a:pt x="2796457" y="2508545"/>
                  <a:pt x="2791796" y="2530174"/>
                </a:cubicBezTo>
                <a:cubicBezTo>
                  <a:pt x="2787136" y="2551802"/>
                  <a:pt x="2777089" y="2572097"/>
                  <a:pt x="2761658" y="2591057"/>
                </a:cubicBezTo>
                <a:cubicBezTo>
                  <a:pt x="2746227" y="2610017"/>
                  <a:pt x="2726473" y="2623987"/>
                  <a:pt x="2702395" y="2632967"/>
                </a:cubicBezTo>
                <a:cubicBezTo>
                  <a:pt x="2678317" y="2641947"/>
                  <a:pt x="2650916" y="2646437"/>
                  <a:pt x="2620193" y="2646437"/>
                </a:cubicBezTo>
                <a:cubicBezTo>
                  <a:pt x="2585893" y="2646437"/>
                  <a:pt x="2556774" y="2642641"/>
                  <a:pt x="2532838" y="2635048"/>
                </a:cubicBezTo>
                <a:cubicBezTo>
                  <a:pt x="2508901" y="2627456"/>
                  <a:pt x="2490116" y="2615784"/>
                  <a:pt x="2476481" y="2600033"/>
                </a:cubicBezTo>
                <a:cubicBezTo>
                  <a:pt x="2462847" y="2584282"/>
                  <a:pt x="2453190" y="2565502"/>
                  <a:pt x="2447512" y="2543693"/>
                </a:cubicBezTo>
                <a:cubicBezTo>
                  <a:pt x="2441834" y="2521885"/>
                  <a:pt x="2438995" y="2489656"/>
                  <a:pt x="2438995" y="2447007"/>
                </a:cubicBezTo>
                <a:lnTo>
                  <a:pt x="2438995" y="2320503"/>
                </a:lnTo>
                <a:cubicBezTo>
                  <a:pt x="2438995" y="2273715"/>
                  <a:pt x="2444191" y="2236811"/>
                  <a:pt x="2454584" y="2209789"/>
                </a:cubicBezTo>
                <a:cubicBezTo>
                  <a:pt x="2464977" y="2182768"/>
                  <a:pt x="2483737" y="2161040"/>
                  <a:pt x="2510866" y="2144607"/>
                </a:cubicBezTo>
                <a:cubicBezTo>
                  <a:pt x="2537994" y="2128174"/>
                  <a:pt x="2572328" y="2119958"/>
                  <a:pt x="2613868" y="2119958"/>
                </a:cubicBezTo>
                <a:close/>
                <a:moveTo>
                  <a:pt x="1803871" y="2119958"/>
                </a:moveTo>
                <a:cubicBezTo>
                  <a:pt x="1844372" y="2119958"/>
                  <a:pt x="1879269" y="2128720"/>
                  <a:pt x="1908560" y="2146244"/>
                </a:cubicBezTo>
                <a:cubicBezTo>
                  <a:pt x="1937850" y="2163768"/>
                  <a:pt x="1957304" y="2185787"/>
                  <a:pt x="1966922" y="2212301"/>
                </a:cubicBezTo>
                <a:cubicBezTo>
                  <a:pt x="1976539" y="2238815"/>
                  <a:pt x="1981349" y="2278107"/>
                  <a:pt x="1981349" y="2330177"/>
                </a:cubicBezTo>
                <a:lnTo>
                  <a:pt x="1824335" y="2330177"/>
                </a:lnTo>
                <a:lnTo>
                  <a:pt x="1824335" y="2265809"/>
                </a:lnTo>
                <a:cubicBezTo>
                  <a:pt x="1824335" y="2247209"/>
                  <a:pt x="1823147" y="2235304"/>
                  <a:pt x="1820771" y="2230093"/>
                </a:cubicBezTo>
                <a:cubicBezTo>
                  <a:pt x="1818395" y="2224882"/>
                  <a:pt x="1814499" y="2222277"/>
                  <a:pt x="1809080" y="2222277"/>
                </a:cubicBezTo>
                <a:cubicBezTo>
                  <a:pt x="1803697" y="2222277"/>
                  <a:pt x="1799994" y="2224383"/>
                  <a:pt x="1797973" y="2228596"/>
                </a:cubicBezTo>
                <a:cubicBezTo>
                  <a:pt x="1795952" y="2232809"/>
                  <a:pt x="1794941" y="2245213"/>
                  <a:pt x="1794941" y="2265809"/>
                </a:cubicBezTo>
                <a:lnTo>
                  <a:pt x="1794941" y="2498725"/>
                </a:lnTo>
                <a:cubicBezTo>
                  <a:pt x="1794941" y="2515290"/>
                  <a:pt x="1796678" y="2526997"/>
                  <a:pt x="1800150" y="2533845"/>
                </a:cubicBezTo>
                <a:cubicBezTo>
                  <a:pt x="1803623" y="2540693"/>
                  <a:pt x="1808088" y="2544118"/>
                  <a:pt x="1813545" y="2544118"/>
                </a:cubicBezTo>
                <a:cubicBezTo>
                  <a:pt x="1820308" y="2544118"/>
                  <a:pt x="1825099" y="2540522"/>
                  <a:pt x="1827919" y="2533330"/>
                </a:cubicBezTo>
                <a:cubicBezTo>
                  <a:pt x="1830739" y="2526139"/>
                  <a:pt x="1832148" y="2510263"/>
                  <a:pt x="1832148" y="2485703"/>
                </a:cubicBezTo>
                <a:lnTo>
                  <a:pt x="1832148" y="2419474"/>
                </a:lnTo>
                <a:lnTo>
                  <a:pt x="1981349" y="2419474"/>
                </a:lnTo>
                <a:cubicBezTo>
                  <a:pt x="1981100" y="2463956"/>
                  <a:pt x="1979618" y="2496487"/>
                  <a:pt x="1976901" y="2517067"/>
                </a:cubicBezTo>
                <a:cubicBezTo>
                  <a:pt x="1974184" y="2537647"/>
                  <a:pt x="1965474" y="2558803"/>
                  <a:pt x="1950769" y="2580534"/>
                </a:cubicBezTo>
                <a:cubicBezTo>
                  <a:pt x="1936064" y="2602265"/>
                  <a:pt x="1916825" y="2618682"/>
                  <a:pt x="1893051" y="2629784"/>
                </a:cubicBezTo>
                <a:cubicBezTo>
                  <a:pt x="1869278" y="2640886"/>
                  <a:pt x="1840171" y="2646437"/>
                  <a:pt x="1805731" y="2646437"/>
                </a:cubicBezTo>
                <a:cubicBezTo>
                  <a:pt x="1761819" y="2646437"/>
                  <a:pt x="1726833" y="2638814"/>
                  <a:pt x="1700773" y="2623569"/>
                </a:cubicBezTo>
                <a:cubicBezTo>
                  <a:pt x="1674712" y="2608324"/>
                  <a:pt x="1656296" y="2587012"/>
                  <a:pt x="1645526" y="2559634"/>
                </a:cubicBezTo>
                <a:cubicBezTo>
                  <a:pt x="1634755" y="2532256"/>
                  <a:pt x="1629371" y="2493970"/>
                  <a:pt x="1629371" y="2444775"/>
                </a:cubicBezTo>
                <a:lnTo>
                  <a:pt x="1629371" y="2304504"/>
                </a:lnTo>
                <a:cubicBezTo>
                  <a:pt x="1629371" y="2261585"/>
                  <a:pt x="1633817" y="2228875"/>
                  <a:pt x="1642712" y="2206377"/>
                </a:cubicBezTo>
                <a:cubicBezTo>
                  <a:pt x="1651607" y="2183878"/>
                  <a:pt x="1670490" y="2163850"/>
                  <a:pt x="1699360" y="2146293"/>
                </a:cubicBezTo>
                <a:cubicBezTo>
                  <a:pt x="1728230" y="2128736"/>
                  <a:pt x="1763067" y="2119958"/>
                  <a:pt x="1803871" y="2119958"/>
                </a:cubicBezTo>
                <a:close/>
                <a:moveTo>
                  <a:pt x="1394668" y="2119958"/>
                </a:moveTo>
                <a:cubicBezTo>
                  <a:pt x="1429422" y="2119958"/>
                  <a:pt x="1459439" y="2125208"/>
                  <a:pt x="1484720" y="2135709"/>
                </a:cubicBezTo>
                <a:cubicBezTo>
                  <a:pt x="1510002" y="2146211"/>
                  <a:pt x="1529591" y="2159982"/>
                  <a:pt x="1543488" y="2177024"/>
                </a:cubicBezTo>
                <a:cubicBezTo>
                  <a:pt x="1557383" y="2194065"/>
                  <a:pt x="1566874" y="2211584"/>
                  <a:pt x="1571960" y="2229579"/>
                </a:cubicBezTo>
                <a:cubicBezTo>
                  <a:pt x="1577045" y="2247574"/>
                  <a:pt x="1579587" y="2274285"/>
                  <a:pt x="1579587" y="2309713"/>
                </a:cubicBezTo>
                <a:lnTo>
                  <a:pt x="1579587" y="2430636"/>
                </a:lnTo>
                <a:cubicBezTo>
                  <a:pt x="1579587" y="2475366"/>
                  <a:pt x="1577257" y="2508545"/>
                  <a:pt x="1572596" y="2530174"/>
                </a:cubicBezTo>
                <a:cubicBezTo>
                  <a:pt x="1567935" y="2551802"/>
                  <a:pt x="1557889" y="2572097"/>
                  <a:pt x="1542458" y="2591057"/>
                </a:cubicBezTo>
                <a:cubicBezTo>
                  <a:pt x="1527027" y="2610017"/>
                  <a:pt x="1507273" y="2623987"/>
                  <a:pt x="1483195" y="2632967"/>
                </a:cubicBezTo>
                <a:cubicBezTo>
                  <a:pt x="1459117" y="2641947"/>
                  <a:pt x="1431716" y="2646437"/>
                  <a:pt x="1400993" y="2646437"/>
                </a:cubicBezTo>
                <a:cubicBezTo>
                  <a:pt x="1366693" y="2646437"/>
                  <a:pt x="1337575" y="2642641"/>
                  <a:pt x="1313638" y="2635048"/>
                </a:cubicBezTo>
                <a:cubicBezTo>
                  <a:pt x="1289701" y="2627456"/>
                  <a:pt x="1270916" y="2615784"/>
                  <a:pt x="1257281" y="2600033"/>
                </a:cubicBezTo>
                <a:cubicBezTo>
                  <a:pt x="1243646" y="2584282"/>
                  <a:pt x="1233990" y="2565502"/>
                  <a:pt x="1228312" y="2543693"/>
                </a:cubicBezTo>
                <a:cubicBezTo>
                  <a:pt x="1222634" y="2521885"/>
                  <a:pt x="1219795" y="2489656"/>
                  <a:pt x="1219795" y="2447007"/>
                </a:cubicBezTo>
                <a:lnTo>
                  <a:pt x="1219795" y="2320503"/>
                </a:lnTo>
                <a:cubicBezTo>
                  <a:pt x="1219795" y="2273715"/>
                  <a:pt x="1224991" y="2236811"/>
                  <a:pt x="1235384" y="2209789"/>
                </a:cubicBezTo>
                <a:cubicBezTo>
                  <a:pt x="1245777" y="2182768"/>
                  <a:pt x="1264537" y="2161040"/>
                  <a:pt x="1291666" y="2144607"/>
                </a:cubicBezTo>
                <a:cubicBezTo>
                  <a:pt x="1318793" y="2128174"/>
                  <a:pt x="1353128" y="2119958"/>
                  <a:pt x="1394668" y="2119958"/>
                </a:cubicBezTo>
                <a:close/>
                <a:moveTo>
                  <a:pt x="861268" y="2119958"/>
                </a:moveTo>
                <a:cubicBezTo>
                  <a:pt x="913714" y="2119958"/>
                  <a:pt x="953604" y="2129485"/>
                  <a:pt x="980938" y="2148540"/>
                </a:cubicBezTo>
                <a:cubicBezTo>
                  <a:pt x="1008271" y="2167595"/>
                  <a:pt x="1024677" y="2190882"/>
                  <a:pt x="1030156" y="2218402"/>
                </a:cubicBezTo>
                <a:cubicBezTo>
                  <a:pt x="1035634" y="2245922"/>
                  <a:pt x="1038373" y="2300543"/>
                  <a:pt x="1038373" y="2382267"/>
                </a:cubicBezTo>
                <a:lnTo>
                  <a:pt x="1038373" y="2637507"/>
                </a:lnTo>
                <a:lnTo>
                  <a:pt x="876895" y="2637507"/>
                </a:lnTo>
                <a:lnTo>
                  <a:pt x="876895" y="2593510"/>
                </a:lnTo>
                <a:cubicBezTo>
                  <a:pt x="876627" y="2609687"/>
                  <a:pt x="868635" y="2622553"/>
                  <a:pt x="852917" y="2632106"/>
                </a:cubicBezTo>
                <a:cubicBezTo>
                  <a:pt x="837199" y="2641660"/>
                  <a:pt x="818526" y="2646437"/>
                  <a:pt x="796900" y="2646437"/>
                </a:cubicBezTo>
                <a:cubicBezTo>
                  <a:pt x="768967" y="2646437"/>
                  <a:pt x="743195" y="2638499"/>
                  <a:pt x="719582" y="2622624"/>
                </a:cubicBezTo>
                <a:cubicBezTo>
                  <a:pt x="695969" y="2606749"/>
                  <a:pt x="684162" y="2572519"/>
                  <a:pt x="684162" y="2519933"/>
                </a:cubicBezTo>
                <a:lnTo>
                  <a:pt x="684162" y="2479377"/>
                </a:lnTo>
                <a:cubicBezTo>
                  <a:pt x="684162" y="2440500"/>
                  <a:pt x="690468" y="2413815"/>
                  <a:pt x="703080" y="2399324"/>
                </a:cubicBezTo>
                <a:cubicBezTo>
                  <a:pt x="715691" y="2384833"/>
                  <a:pt x="745662" y="2368427"/>
                  <a:pt x="792993" y="2350106"/>
                </a:cubicBezTo>
                <a:cubicBezTo>
                  <a:pt x="804909" y="2345436"/>
                  <a:pt x="815422" y="2341182"/>
                  <a:pt x="824532" y="2337345"/>
                </a:cubicBezTo>
                <a:lnTo>
                  <a:pt x="829786" y="2335014"/>
                </a:lnTo>
                <a:lnTo>
                  <a:pt x="684162" y="2335014"/>
                </a:lnTo>
                <a:lnTo>
                  <a:pt x="684162" y="2294459"/>
                </a:lnTo>
                <a:cubicBezTo>
                  <a:pt x="684162" y="2255232"/>
                  <a:pt x="688811" y="2224685"/>
                  <a:pt x="698109" y="2202819"/>
                </a:cubicBezTo>
                <a:cubicBezTo>
                  <a:pt x="707407" y="2180952"/>
                  <a:pt x="726005" y="2161675"/>
                  <a:pt x="753902" y="2144988"/>
                </a:cubicBezTo>
                <a:cubicBezTo>
                  <a:pt x="781800" y="2128301"/>
                  <a:pt x="817589" y="2119958"/>
                  <a:pt x="861268" y="2119958"/>
                </a:cubicBezTo>
                <a:close/>
                <a:moveTo>
                  <a:pt x="5243585" y="1999035"/>
                </a:moveTo>
                <a:lnTo>
                  <a:pt x="5355950" y="1999035"/>
                </a:lnTo>
                <a:lnTo>
                  <a:pt x="5355950" y="2110656"/>
                </a:lnTo>
                <a:lnTo>
                  <a:pt x="5243585" y="2110656"/>
                </a:lnTo>
                <a:close/>
                <a:moveTo>
                  <a:pt x="5081362" y="1999035"/>
                </a:moveTo>
                <a:lnTo>
                  <a:pt x="5193728" y="1999035"/>
                </a:lnTo>
                <a:lnTo>
                  <a:pt x="5193728" y="2110656"/>
                </a:lnTo>
                <a:lnTo>
                  <a:pt x="5081362" y="2110656"/>
                </a:lnTo>
                <a:close/>
                <a:moveTo>
                  <a:pt x="6362400" y="1983408"/>
                </a:moveTo>
                <a:lnTo>
                  <a:pt x="6440186" y="1983408"/>
                </a:lnTo>
                <a:cubicBezTo>
                  <a:pt x="6443162" y="2017390"/>
                  <a:pt x="6454813" y="2034381"/>
                  <a:pt x="6475137" y="2034381"/>
                </a:cubicBezTo>
                <a:cubicBezTo>
                  <a:pt x="6495876" y="2034381"/>
                  <a:pt x="6507734" y="2017390"/>
                  <a:pt x="6510711" y="1983408"/>
                </a:cubicBezTo>
                <a:lnTo>
                  <a:pt x="6588619" y="1983408"/>
                </a:lnTo>
                <a:cubicBezTo>
                  <a:pt x="6586975" y="2024049"/>
                  <a:pt x="6576371" y="2055417"/>
                  <a:pt x="6556804" y="2077512"/>
                </a:cubicBezTo>
                <a:cubicBezTo>
                  <a:pt x="6537237" y="2099608"/>
                  <a:pt x="6510015" y="2110656"/>
                  <a:pt x="6475137" y="2110656"/>
                </a:cubicBezTo>
                <a:cubicBezTo>
                  <a:pt x="6440077" y="2110656"/>
                  <a:pt x="6412914" y="2099562"/>
                  <a:pt x="6393648" y="2077373"/>
                </a:cubicBezTo>
                <a:cubicBezTo>
                  <a:pt x="6374382" y="2055184"/>
                  <a:pt x="6363965" y="2023862"/>
                  <a:pt x="6362400" y="1983408"/>
                </a:cubicBezTo>
                <a:close/>
                <a:moveTo>
                  <a:pt x="10712126" y="1488331"/>
                </a:moveTo>
                <a:lnTo>
                  <a:pt x="10712126" y="1582465"/>
                </a:lnTo>
                <a:cubicBezTo>
                  <a:pt x="10712126" y="1606048"/>
                  <a:pt x="10711156" y="1619820"/>
                  <a:pt x="10709219" y="1623779"/>
                </a:cubicBezTo>
                <a:cubicBezTo>
                  <a:pt x="10707281" y="1627738"/>
                  <a:pt x="10703165" y="1629718"/>
                  <a:pt x="10696871" y="1629718"/>
                </a:cubicBezTo>
                <a:cubicBezTo>
                  <a:pt x="10690344" y="1629718"/>
                  <a:pt x="10685860" y="1627005"/>
                  <a:pt x="10683418" y="1621578"/>
                </a:cubicBezTo>
                <a:cubicBezTo>
                  <a:pt x="10680977" y="1616152"/>
                  <a:pt x="10679756" y="1601130"/>
                  <a:pt x="10679756" y="1576511"/>
                </a:cubicBezTo>
                <a:cubicBezTo>
                  <a:pt x="10679756" y="1554726"/>
                  <a:pt x="10681479" y="1538496"/>
                  <a:pt x="10684927" y="1527823"/>
                </a:cubicBezTo>
                <a:cubicBezTo>
                  <a:pt x="10688374" y="1517149"/>
                  <a:pt x="10697441" y="1503985"/>
                  <a:pt x="10712126" y="1488331"/>
                </a:cubicBezTo>
                <a:close/>
                <a:moveTo>
                  <a:pt x="6787826" y="1488331"/>
                </a:moveTo>
                <a:cubicBezTo>
                  <a:pt x="6773141" y="1503985"/>
                  <a:pt x="6764075" y="1517149"/>
                  <a:pt x="6760627" y="1527823"/>
                </a:cubicBezTo>
                <a:cubicBezTo>
                  <a:pt x="6757180" y="1538496"/>
                  <a:pt x="6755456" y="1554726"/>
                  <a:pt x="6755456" y="1576511"/>
                </a:cubicBezTo>
                <a:cubicBezTo>
                  <a:pt x="6755456" y="1601130"/>
                  <a:pt x="6756677" y="1616152"/>
                  <a:pt x="6759119" y="1621578"/>
                </a:cubicBezTo>
                <a:cubicBezTo>
                  <a:pt x="6761560" y="1627005"/>
                  <a:pt x="6766044" y="1629718"/>
                  <a:pt x="6772571" y="1629718"/>
                </a:cubicBezTo>
                <a:cubicBezTo>
                  <a:pt x="6778866" y="1629718"/>
                  <a:pt x="6782982" y="1627738"/>
                  <a:pt x="6784919" y="1623779"/>
                </a:cubicBezTo>
                <a:cubicBezTo>
                  <a:pt x="6786857" y="1619820"/>
                  <a:pt x="6787826" y="1606048"/>
                  <a:pt x="6787826" y="1582465"/>
                </a:cubicBezTo>
                <a:close/>
                <a:moveTo>
                  <a:pt x="5225726" y="1488331"/>
                </a:moveTo>
                <a:cubicBezTo>
                  <a:pt x="5211041" y="1503985"/>
                  <a:pt x="5201975" y="1517149"/>
                  <a:pt x="5198527" y="1527823"/>
                </a:cubicBezTo>
                <a:cubicBezTo>
                  <a:pt x="5195080" y="1538496"/>
                  <a:pt x="5193356" y="1554726"/>
                  <a:pt x="5193356" y="1576511"/>
                </a:cubicBezTo>
                <a:cubicBezTo>
                  <a:pt x="5193356" y="1601130"/>
                  <a:pt x="5194577" y="1616152"/>
                  <a:pt x="5197019" y="1621578"/>
                </a:cubicBezTo>
                <a:cubicBezTo>
                  <a:pt x="5199460" y="1627005"/>
                  <a:pt x="5203944" y="1629718"/>
                  <a:pt x="5210471" y="1629718"/>
                </a:cubicBezTo>
                <a:cubicBezTo>
                  <a:pt x="5216766" y="1629718"/>
                  <a:pt x="5220882" y="1627738"/>
                  <a:pt x="5222819" y="1623779"/>
                </a:cubicBezTo>
                <a:cubicBezTo>
                  <a:pt x="5224757" y="1619820"/>
                  <a:pt x="5225726" y="1606048"/>
                  <a:pt x="5225726" y="1582465"/>
                </a:cubicBezTo>
                <a:close/>
                <a:moveTo>
                  <a:pt x="171896" y="1451496"/>
                </a:moveTo>
                <a:lnTo>
                  <a:pt x="171896" y="1605161"/>
                </a:lnTo>
                <a:cubicBezTo>
                  <a:pt x="186577" y="1604560"/>
                  <a:pt x="196263" y="1601867"/>
                  <a:pt x="200952" y="1597083"/>
                </a:cubicBezTo>
                <a:cubicBezTo>
                  <a:pt x="205642" y="1592298"/>
                  <a:pt x="207987" y="1578744"/>
                  <a:pt x="207987" y="1556420"/>
                </a:cubicBezTo>
                <a:lnTo>
                  <a:pt x="207987" y="1500237"/>
                </a:lnTo>
                <a:cubicBezTo>
                  <a:pt x="207987" y="1476611"/>
                  <a:pt x="205940" y="1462751"/>
                  <a:pt x="201848" y="1458658"/>
                </a:cubicBezTo>
                <a:cubicBezTo>
                  <a:pt x="197755" y="1454565"/>
                  <a:pt x="187771" y="1452178"/>
                  <a:pt x="171896" y="1451496"/>
                </a:cubicBezTo>
                <a:close/>
                <a:moveTo>
                  <a:pt x="10276580" y="1338386"/>
                </a:moveTo>
                <a:lnTo>
                  <a:pt x="10276580" y="1340619"/>
                </a:lnTo>
                <a:lnTo>
                  <a:pt x="10300393" y="1340619"/>
                </a:lnTo>
                <a:lnTo>
                  <a:pt x="10300393" y="1589534"/>
                </a:lnTo>
                <a:lnTo>
                  <a:pt x="10231932" y="1589534"/>
                </a:lnTo>
                <a:cubicBezTo>
                  <a:pt x="10261698" y="1514779"/>
                  <a:pt x="10276580" y="1431063"/>
                  <a:pt x="10276580" y="1338386"/>
                </a:cubicBezTo>
                <a:close/>
                <a:moveTo>
                  <a:pt x="1488579" y="1325364"/>
                </a:moveTo>
                <a:cubicBezTo>
                  <a:pt x="1479824" y="1325364"/>
                  <a:pt x="1472984" y="1327779"/>
                  <a:pt x="1468060" y="1332608"/>
                </a:cubicBezTo>
                <a:cubicBezTo>
                  <a:pt x="1463135" y="1337437"/>
                  <a:pt x="1460673" y="1350525"/>
                  <a:pt x="1460673" y="1371873"/>
                </a:cubicBezTo>
                <a:lnTo>
                  <a:pt x="1460673" y="1378198"/>
                </a:lnTo>
                <a:cubicBezTo>
                  <a:pt x="1460673" y="1400069"/>
                  <a:pt x="1463577" y="1413908"/>
                  <a:pt x="1469385" y="1419716"/>
                </a:cubicBezTo>
                <a:cubicBezTo>
                  <a:pt x="1475193" y="1425524"/>
                  <a:pt x="1484195" y="1428428"/>
                  <a:pt x="1496392" y="1428427"/>
                </a:cubicBezTo>
                <a:lnTo>
                  <a:pt x="1496392" y="1325364"/>
                </a:lnTo>
                <a:close/>
                <a:moveTo>
                  <a:pt x="10694639" y="1307877"/>
                </a:moveTo>
                <a:cubicBezTo>
                  <a:pt x="10700406" y="1307877"/>
                  <a:pt x="10704761" y="1310869"/>
                  <a:pt x="10707708" y="1316853"/>
                </a:cubicBezTo>
                <a:cubicBezTo>
                  <a:pt x="10710653" y="1322837"/>
                  <a:pt x="10712126" y="1338076"/>
                  <a:pt x="10712126" y="1362571"/>
                </a:cubicBezTo>
                <a:cubicBezTo>
                  <a:pt x="10712126" y="1381954"/>
                  <a:pt x="10710740" y="1394318"/>
                  <a:pt x="10707969" y="1399665"/>
                </a:cubicBezTo>
                <a:cubicBezTo>
                  <a:pt x="10706583" y="1402338"/>
                  <a:pt x="10699586" y="1406678"/>
                  <a:pt x="10686978" y="1412685"/>
                </a:cubicBezTo>
                <a:lnTo>
                  <a:pt x="10679756" y="1415890"/>
                </a:lnTo>
                <a:lnTo>
                  <a:pt x="10679756" y="1361455"/>
                </a:lnTo>
                <a:cubicBezTo>
                  <a:pt x="10679756" y="1334631"/>
                  <a:pt x="10680594" y="1318995"/>
                  <a:pt x="10682273" y="1314548"/>
                </a:cubicBezTo>
                <a:cubicBezTo>
                  <a:pt x="10683951" y="1310100"/>
                  <a:pt x="10688073" y="1307877"/>
                  <a:pt x="10694639" y="1307877"/>
                </a:cubicBezTo>
                <a:close/>
                <a:moveTo>
                  <a:pt x="9810451" y="1307877"/>
                </a:moveTo>
                <a:cubicBezTo>
                  <a:pt x="9815985" y="1307877"/>
                  <a:pt x="9819725" y="1310221"/>
                  <a:pt x="9821671" y="1314908"/>
                </a:cubicBezTo>
                <a:cubicBezTo>
                  <a:pt x="9823616" y="1319596"/>
                  <a:pt x="9824589" y="1333995"/>
                  <a:pt x="9824589" y="1358106"/>
                </a:cubicBezTo>
                <a:lnTo>
                  <a:pt x="9824589" y="1585813"/>
                </a:lnTo>
                <a:cubicBezTo>
                  <a:pt x="9824589" y="1606083"/>
                  <a:pt x="9823594" y="1618468"/>
                  <a:pt x="9821604" y="1622968"/>
                </a:cubicBezTo>
                <a:cubicBezTo>
                  <a:pt x="9819614" y="1627468"/>
                  <a:pt x="9815771" y="1629718"/>
                  <a:pt x="9810079" y="1629718"/>
                </a:cubicBezTo>
                <a:cubicBezTo>
                  <a:pt x="9804812" y="1629718"/>
                  <a:pt x="9801139" y="1627248"/>
                  <a:pt x="9799058" y="1622308"/>
                </a:cubicBezTo>
                <a:cubicBezTo>
                  <a:pt x="9796980" y="1617369"/>
                  <a:pt x="9795940" y="1603591"/>
                  <a:pt x="9795940" y="1580977"/>
                </a:cubicBezTo>
                <a:lnTo>
                  <a:pt x="9795940" y="1358106"/>
                </a:lnTo>
                <a:cubicBezTo>
                  <a:pt x="9795940" y="1333825"/>
                  <a:pt x="9796982" y="1319383"/>
                  <a:pt x="9799064" y="1314780"/>
                </a:cubicBezTo>
                <a:cubicBezTo>
                  <a:pt x="9801148" y="1310178"/>
                  <a:pt x="9804943" y="1307877"/>
                  <a:pt x="9810451" y="1307877"/>
                </a:cubicBezTo>
                <a:close/>
                <a:moveTo>
                  <a:pt x="9406457" y="1307877"/>
                </a:moveTo>
                <a:cubicBezTo>
                  <a:pt x="9413053" y="1307877"/>
                  <a:pt x="9417121" y="1310100"/>
                  <a:pt x="9418660" y="1314548"/>
                </a:cubicBezTo>
                <a:cubicBezTo>
                  <a:pt x="9420198" y="1318995"/>
                  <a:pt x="9420968" y="1335995"/>
                  <a:pt x="9420968" y="1365548"/>
                </a:cubicBezTo>
                <a:lnTo>
                  <a:pt x="9420968" y="1577256"/>
                </a:lnTo>
                <a:cubicBezTo>
                  <a:pt x="9420968" y="1602673"/>
                  <a:pt x="9420142" y="1617771"/>
                  <a:pt x="9418491" y="1622549"/>
                </a:cubicBezTo>
                <a:cubicBezTo>
                  <a:pt x="9416840" y="1627328"/>
                  <a:pt x="9412953" y="1629718"/>
                  <a:pt x="9406829" y="1629718"/>
                </a:cubicBezTo>
                <a:cubicBezTo>
                  <a:pt x="9400437" y="1629718"/>
                  <a:pt x="9396174" y="1627046"/>
                  <a:pt x="9394037" y="1621703"/>
                </a:cubicBezTo>
                <a:cubicBezTo>
                  <a:pt x="9391898" y="1616361"/>
                  <a:pt x="9390830" y="1599188"/>
                  <a:pt x="9390830" y="1570186"/>
                </a:cubicBezTo>
                <a:lnTo>
                  <a:pt x="9390830" y="1365548"/>
                </a:lnTo>
                <a:cubicBezTo>
                  <a:pt x="9390830" y="1337739"/>
                  <a:pt x="9391851" y="1321175"/>
                  <a:pt x="9393891" y="1315856"/>
                </a:cubicBezTo>
                <a:cubicBezTo>
                  <a:pt x="9395932" y="1310536"/>
                  <a:pt x="9400120" y="1307877"/>
                  <a:pt x="9406457" y="1307877"/>
                </a:cubicBezTo>
                <a:close/>
                <a:moveTo>
                  <a:pt x="8991301" y="1307877"/>
                </a:moveTo>
                <a:cubicBezTo>
                  <a:pt x="8996835" y="1307877"/>
                  <a:pt x="9000576" y="1310221"/>
                  <a:pt x="9002521" y="1314908"/>
                </a:cubicBezTo>
                <a:cubicBezTo>
                  <a:pt x="9004466" y="1319596"/>
                  <a:pt x="9005439" y="1333995"/>
                  <a:pt x="9005439" y="1358106"/>
                </a:cubicBezTo>
                <a:lnTo>
                  <a:pt x="9005439" y="1585813"/>
                </a:lnTo>
                <a:cubicBezTo>
                  <a:pt x="9005439" y="1606083"/>
                  <a:pt x="9004444" y="1618468"/>
                  <a:pt x="9002454" y="1622968"/>
                </a:cubicBezTo>
                <a:cubicBezTo>
                  <a:pt x="9000464" y="1627468"/>
                  <a:pt x="8996622" y="1629718"/>
                  <a:pt x="8990929" y="1629718"/>
                </a:cubicBezTo>
                <a:cubicBezTo>
                  <a:pt x="8985662" y="1629718"/>
                  <a:pt x="8981988" y="1627248"/>
                  <a:pt x="8979909" y="1622308"/>
                </a:cubicBezTo>
                <a:cubicBezTo>
                  <a:pt x="8977830" y="1617369"/>
                  <a:pt x="8976790" y="1603591"/>
                  <a:pt x="8976790" y="1580977"/>
                </a:cubicBezTo>
                <a:lnTo>
                  <a:pt x="8976790" y="1358106"/>
                </a:lnTo>
                <a:cubicBezTo>
                  <a:pt x="8976790" y="1333825"/>
                  <a:pt x="8977831" y="1319383"/>
                  <a:pt x="8979915" y="1314780"/>
                </a:cubicBezTo>
                <a:cubicBezTo>
                  <a:pt x="8981998" y="1310178"/>
                  <a:pt x="8985793" y="1307877"/>
                  <a:pt x="8991301" y="1307877"/>
                </a:cubicBezTo>
                <a:close/>
                <a:moveTo>
                  <a:pt x="6770339" y="1307877"/>
                </a:moveTo>
                <a:cubicBezTo>
                  <a:pt x="6763774" y="1307877"/>
                  <a:pt x="6759652" y="1310100"/>
                  <a:pt x="6757973" y="1314548"/>
                </a:cubicBezTo>
                <a:cubicBezTo>
                  <a:pt x="6756295" y="1318995"/>
                  <a:pt x="6755456" y="1334631"/>
                  <a:pt x="6755456" y="1361455"/>
                </a:cubicBezTo>
                <a:lnTo>
                  <a:pt x="6755456" y="1415890"/>
                </a:lnTo>
                <a:lnTo>
                  <a:pt x="6762678" y="1412685"/>
                </a:lnTo>
                <a:cubicBezTo>
                  <a:pt x="6775287" y="1406678"/>
                  <a:pt x="6782284" y="1402338"/>
                  <a:pt x="6783670" y="1399665"/>
                </a:cubicBezTo>
                <a:cubicBezTo>
                  <a:pt x="6786440" y="1394318"/>
                  <a:pt x="6787826" y="1381954"/>
                  <a:pt x="6787826" y="1362571"/>
                </a:cubicBezTo>
                <a:cubicBezTo>
                  <a:pt x="6787826" y="1338076"/>
                  <a:pt x="6786353" y="1322837"/>
                  <a:pt x="6783408" y="1316853"/>
                </a:cubicBezTo>
                <a:cubicBezTo>
                  <a:pt x="6780462" y="1310869"/>
                  <a:pt x="6776106" y="1307877"/>
                  <a:pt x="6770339" y="1307877"/>
                </a:cubicBezTo>
                <a:close/>
                <a:moveTo>
                  <a:pt x="6377507" y="1307877"/>
                </a:moveTo>
                <a:cubicBezTo>
                  <a:pt x="6371170" y="1307877"/>
                  <a:pt x="6366982" y="1310536"/>
                  <a:pt x="6364941" y="1315856"/>
                </a:cubicBezTo>
                <a:cubicBezTo>
                  <a:pt x="6362900" y="1321175"/>
                  <a:pt x="6361880" y="1337739"/>
                  <a:pt x="6361880" y="1365548"/>
                </a:cubicBezTo>
                <a:lnTo>
                  <a:pt x="6361880" y="1570186"/>
                </a:lnTo>
                <a:cubicBezTo>
                  <a:pt x="6361880" y="1599188"/>
                  <a:pt x="6362949" y="1616361"/>
                  <a:pt x="6365086" y="1621703"/>
                </a:cubicBezTo>
                <a:cubicBezTo>
                  <a:pt x="6367224" y="1627046"/>
                  <a:pt x="6371488" y="1629718"/>
                  <a:pt x="6377879" y="1629718"/>
                </a:cubicBezTo>
                <a:cubicBezTo>
                  <a:pt x="6384003" y="1629718"/>
                  <a:pt x="6387890" y="1627328"/>
                  <a:pt x="6389541" y="1622549"/>
                </a:cubicBezTo>
                <a:cubicBezTo>
                  <a:pt x="6391192" y="1617771"/>
                  <a:pt x="6392018" y="1602673"/>
                  <a:pt x="6392018" y="1577256"/>
                </a:cubicBezTo>
                <a:lnTo>
                  <a:pt x="6392018" y="1365548"/>
                </a:lnTo>
                <a:cubicBezTo>
                  <a:pt x="6392018" y="1335995"/>
                  <a:pt x="6391249" y="1318995"/>
                  <a:pt x="6389710" y="1314548"/>
                </a:cubicBezTo>
                <a:cubicBezTo>
                  <a:pt x="6388171" y="1310100"/>
                  <a:pt x="6384104" y="1307877"/>
                  <a:pt x="6377507" y="1307877"/>
                </a:cubicBezTo>
                <a:close/>
                <a:moveTo>
                  <a:pt x="5962351" y="1307877"/>
                </a:moveTo>
                <a:cubicBezTo>
                  <a:pt x="5956844" y="1307877"/>
                  <a:pt x="5953048" y="1310178"/>
                  <a:pt x="5950965" y="1314780"/>
                </a:cubicBezTo>
                <a:cubicBezTo>
                  <a:pt x="5948882" y="1319383"/>
                  <a:pt x="5947840" y="1333825"/>
                  <a:pt x="5947840" y="1358106"/>
                </a:cubicBezTo>
                <a:lnTo>
                  <a:pt x="5947840" y="1580977"/>
                </a:lnTo>
                <a:cubicBezTo>
                  <a:pt x="5947840" y="1603591"/>
                  <a:pt x="5948880" y="1617369"/>
                  <a:pt x="5950959" y="1622308"/>
                </a:cubicBezTo>
                <a:cubicBezTo>
                  <a:pt x="5953039" y="1627248"/>
                  <a:pt x="5956712" y="1629718"/>
                  <a:pt x="5961979" y="1629718"/>
                </a:cubicBezTo>
                <a:cubicBezTo>
                  <a:pt x="5967672" y="1629718"/>
                  <a:pt x="5971514" y="1627468"/>
                  <a:pt x="5973504" y="1622968"/>
                </a:cubicBezTo>
                <a:cubicBezTo>
                  <a:pt x="5975494" y="1618468"/>
                  <a:pt x="5976490" y="1606083"/>
                  <a:pt x="5976490" y="1585813"/>
                </a:cubicBezTo>
                <a:lnTo>
                  <a:pt x="5976490" y="1358106"/>
                </a:lnTo>
                <a:cubicBezTo>
                  <a:pt x="5976490" y="1333995"/>
                  <a:pt x="5975517" y="1319596"/>
                  <a:pt x="5973571" y="1314908"/>
                </a:cubicBezTo>
                <a:cubicBezTo>
                  <a:pt x="5971626" y="1310221"/>
                  <a:pt x="5967886" y="1307877"/>
                  <a:pt x="5962351" y="1307877"/>
                </a:cubicBezTo>
                <a:close/>
                <a:moveTo>
                  <a:pt x="5208239" y="1307877"/>
                </a:moveTo>
                <a:cubicBezTo>
                  <a:pt x="5201674" y="1307877"/>
                  <a:pt x="5197552" y="1310100"/>
                  <a:pt x="5195873" y="1314548"/>
                </a:cubicBezTo>
                <a:cubicBezTo>
                  <a:pt x="5194195" y="1318995"/>
                  <a:pt x="5193356" y="1334631"/>
                  <a:pt x="5193356" y="1361455"/>
                </a:cubicBezTo>
                <a:lnTo>
                  <a:pt x="5193356" y="1415890"/>
                </a:lnTo>
                <a:lnTo>
                  <a:pt x="5200578" y="1412685"/>
                </a:lnTo>
                <a:cubicBezTo>
                  <a:pt x="5213187" y="1406678"/>
                  <a:pt x="5220184" y="1402338"/>
                  <a:pt x="5221570" y="1399665"/>
                </a:cubicBezTo>
                <a:cubicBezTo>
                  <a:pt x="5224341" y="1394318"/>
                  <a:pt x="5225726" y="1381954"/>
                  <a:pt x="5225726" y="1362571"/>
                </a:cubicBezTo>
                <a:cubicBezTo>
                  <a:pt x="5225726" y="1338076"/>
                  <a:pt x="5224254" y="1322837"/>
                  <a:pt x="5221308" y="1316853"/>
                </a:cubicBezTo>
                <a:cubicBezTo>
                  <a:pt x="5218362" y="1310869"/>
                  <a:pt x="5214006" y="1307877"/>
                  <a:pt x="5208239" y="1307877"/>
                </a:cubicBezTo>
                <a:close/>
                <a:moveTo>
                  <a:pt x="4815407" y="1307877"/>
                </a:moveTo>
                <a:cubicBezTo>
                  <a:pt x="4809070" y="1307877"/>
                  <a:pt x="4804882" y="1310536"/>
                  <a:pt x="4802841" y="1315856"/>
                </a:cubicBezTo>
                <a:cubicBezTo>
                  <a:pt x="4800800" y="1321175"/>
                  <a:pt x="4799780" y="1337739"/>
                  <a:pt x="4799780" y="1365548"/>
                </a:cubicBezTo>
                <a:lnTo>
                  <a:pt x="4799780" y="1570186"/>
                </a:lnTo>
                <a:cubicBezTo>
                  <a:pt x="4799780" y="1599188"/>
                  <a:pt x="4800849" y="1616361"/>
                  <a:pt x="4802986" y="1621703"/>
                </a:cubicBezTo>
                <a:cubicBezTo>
                  <a:pt x="4805124" y="1627046"/>
                  <a:pt x="4809388" y="1629718"/>
                  <a:pt x="4815779" y="1629718"/>
                </a:cubicBezTo>
                <a:cubicBezTo>
                  <a:pt x="4821903" y="1629718"/>
                  <a:pt x="4825790" y="1627328"/>
                  <a:pt x="4827441" y="1622549"/>
                </a:cubicBezTo>
                <a:cubicBezTo>
                  <a:pt x="4829092" y="1617771"/>
                  <a:pt x="4829918" y="1602673"/>
                  <a:pt x="4829918" y="1577256"/>
                </a:cubicBezTo>
                <a:lnTo>
                  <a:pt x="4829918" y="1365548"/>
                </a:lnTo>
                <a:cubicBezTo>
                  <a:pt x="4829918" y="1335995"/>
                  <a:pt x="4829149" y="1318995"/>
                  <a:pt x="4827610" y="1314548"/>
                </a:cubicBezTo>
                <a:cubicBezTo>
                  <a:pt x="4826072" y="1310100"/>
                  <a:pt x="4822004" y="1307877"/>
                  <a:pt x="4815407" y="1307877"/>
                </a:cubicBezTo>
                <a:close/>
                <a:moveTo>
                  <a:pt x="4400995" y="1307877"/>
                </a:moveTo>
                <a:cubicBezTo>
                  <a:pt x="4394162" y="1307877"/>
                  <a:pt x="4389912" y="1310004"/>
                  <a:pt x="4388243" y="1314260"/>
                </a:cubicBezTo>
                <a:cubicBezTo>
                  <a:pt x="4386575" y="1318516"/>
                  <a:pt x="4385740" y="1334123"/>
                  <a:pt x="4385740" y="1361083"/>
                </a:cubicBezTo>
                <a:lnTo>
                  <a:pt x="4385740" y="1389732"/>
                </a:lnTo>
                <a:lnTo>
                  <a:pt x="4414390" y="1389732"/>
                </a:lnTo>
                <a:lnTo>
                  <a:pt x="4414390" y="1361083"/>
                </a:lnTo>
                <a:cubicBezTo>
                  <a:pt x="4414390" y="1336681"/>
                  <a:pt x="4413375" y="1321713"/>
                  <a:pt x="4411346" y="1316178"/>
                </a:cubicBezTo>
                <a:cubicBezTo>
                  <a:pt x="4409317" y="1310644"/>
                  <a:pt x="4405867" y="1307877"/>
                  <a:pt x="4400995" y="1307877"/>
                </a:cubicBezTo>
                <a:close/>
                <a:moveTo>
                  <a:pt x="3572320" y="1307877"/>
                </a:moveTo>
                <a:cubicBezTo>
                  <a:pt x="3565487" y="1307877"/>
                  <a:pt x="3561236" y="1310004"/>
                  <a:pt x="3559568" y="1314260"/>
                </a:cubicBezTo>
                <a:cubicBezTo>
                  <a:pt x="3557899" y="1318516"/>
                  <a:pt x="3557065" y="1334123"/>
                  <a:pt x="3557065" y="1361083"/>
                </a:cubicBezTo>
                <a:lnTo>
                  <a:pt x="3557065" y="1389732"/>
                </a:lnTo>
                <a:lnTo>
                  <a:pt x="3585715" y="1389732"/>
                </a:lnTo>
                <a:lnTo>
                  <a:pt x="3585715" y="1361083"/>
                </a:lnTo>
                <a:cubicBezTo>
                  <a:pt x="3585715" y="1336681"/>
                  <a:pt x="3584700" y="1321713"/>
                  <a:pt x="3582671" y="1316178"/>
                </a:cubicBezTo>
                <a:cubicBezTo>
                  <a:pt x="3580642" y="1310644"/>
                  <a:pt x="3577192" y="1307877"/>
                  <a:pt x="3572320" y="1307877"/>
                </a:cubicBezTo>
                <a:close/>
                <a:moveTo>
                  <a:pt x="2753171" y="1307877"/>
                </a:moveTo>
                <a:cubicBezTo>
                  <a:pt x="2746338" y="1307877"/>
                  <a:pt x="2742088" y="1310004"/>
                  <a:pt x="2740419" y="1314260"/>
                </a:cubicBezTo>
                <a:cubicBezTo>
                  <a:pt x="2738750" y="1318516"/>
                  <a:pt x="2737916" y="1334123"/>
                  <a:pt x="2737916" y="1361083"/>
                </a:cubicBezTo>
                <a:lnTo>
                  <a:pt x="2737916" y="1389732"/>
                </a:lnTo>
                <a:lnTo>
                  <a:pt x="2766566" y="1389732"/>
                </a:lnTo>
                <a:lnTo>
                  <a:pt x="2766566" y="1361083"/>
                </a:lnTo>
                <a:cubicBezTo>
                  <a:pt x="2766565" y="1336681"/>
                  <a:pt x="2765552" y="1321713"/>
                  <a:pt x="2763522" y="1316178"/>
                </a:cubicBezTo>
                <a:cubicBezTo>
                  <a:pt x="2761493" y="1310644"/>
                  <a:pt x="2758043" y="1307877"/>
                  <a:pt x="2753171" y="1307877"/>
                </a:cubicBezTo>
                <a:close/>
                <a:moveTo>
                  <a:pt x="171896" y="1223789"/>
                </a:moveTo>
                <a:lnTo>
                  <a:pt x="171896" y="1342851"/>
                </a:lnTo>
                <a:cubicBezTo>
                  <a:pt x="175245" y="1342603"/>
                  <a:pt x="177849" y="1342479"/>
                  <a:pt x="179710" y="1342479"/>
                </a:cubicBezTo>
                <a:cubicBezTo>
                  <a:pt x="192174" y="1342479"/>
                  <a:pt x="200003" y="1339613"/>
                  <a:pt x="203197" y="1333881"/>
                </a:cubicBezTo>
                <a:cubicBezTo>
                  <a:pt x="206390" y="1328149"/>
                  <a:pt x="207987" y="1308071"/>
                  <a:pt x="207987" y="1273646"/>
                </a:cubicBezTo>
                <a:cubicBezTo>
                  <a:pt x="207987" y="1256043"/>
                  <a:pt x="206570" y="1244152"/>
                  <a:pt x="203734" y="1237974"/>
                </a:cubicBezTo>
                <a:cubicBezTo>
                  <a:pt x="200899" y="1231796"/>
                  <a:pt x="197340" y="1227946"/>
                  <a:pt x="193055" y="1226422"/>
                </a:cubicBezTo>
                <a:cubicBezTo>
                  <a:pt x="188770" y="1224899"/>
                  <a:pt x="181717" y="1224021"/>
                  <a:pt x="171896" y="1223789"/>
                </a:cubicBezTo>
                <a:close/>
                <a:moveTo>
                  <a:pt x="7139284" y="1214580"/>
                </a:moveTo>
                <a:lnTo>
                  <a:pt x="7230542" y="1214580"/>
                </a:lnTo>
                <a:lnTo>
                  <a:pt x="7139284" y="1708740"/>
                </a:lnTo>
                <a:close/>
                <a:moveTo>
                  <a:pt x="10125148" y="1214487"/>
                </a:moveTo>
                <a:lnTo>
                  <a:pt x="10125148" y="1240160"/>
                </a:lnTo>
                <a:cubicBezTo>
                  <a:pt x="10125148" y="1324213"/>
                  <a:pt x="10119073" y="1396981"/>
                  <a:pt x="10106922" y="1458464"/>
                </a:cubicBezTo>
                <a:cubicBezTo>
                  <a:pt x="10094772" y="1519946"/>
                  <a:pt x="10080158" y="1563885"/>
                  <a:pt x="10063082" y="1590278"/>
                </a:cubicBezTo>
                <a:lnTo>
                  <a:pt x="10027665" y="1590278"/>
                </a:lnTo>
                <a:lnTo>
                  <a:pt x="10027665" y="1818357"/>
                </a:lnTo>
                <a:lnTo>
                  <a:pt x="10143379" y="1818357"/>
                </a:lnTo>
                <a:lnTo>
                  <a:pt x="10143379" y="1723107"/>
                </a:lnTo>
                <a:lnTo>
                  <a:pt x="10381132" y="1723107"/>
                </a:lnTo>
                <a:lnTo>
                  <a:pt x="10381132" y="1818357"/>
                </a:lnTo>
                <a:lnTo>
                  <a:pt x="10496846" y="1818357"/>
                </a:lnTo>
                <a:lnTo>
                  <a:pt x="10496846" y="1589534"/>
                </a:lnTo>
                <a:lnTo>
                  <a:pt x="10464848" y="1589534"/>
                </a:lnTo>
                <a:lnTo>
                  <a:pt x="10464848" y="1214487"/>
                </a:lnTo>
                <a:close/>
                <a:moveTo>
                  <a:pt x="8403206" y="1214487"/>
                </a:moveTo>
                <a:lnTo>
                  <a:pt x="8403206" y="1579116"/>
                </a:lnTo>
                <a:cubicBezTo>
                  <a:pt x="8403206" y="1604223"/>
                  <a:pt x="8400468" y="1618523"/>
                  <a:pt x="8394992" y="1622018"/>
                </a:cubicBezTo>
                <a:cubicBezTo>
                  <a:pt x="8389515" y="1625511"/>
                  <a:pt x="8375510" y="1627404"/>
                  <a:pt x="8352977" y="1627694"/>
                </a:cubicBezTo>
                <a:lnTo>
                  <a:pt x="8352977" y="1723107"/>
                </a:lnTo>
                <a:lnTo>
                  <a:pt x="8384975" y="1723107"/>
                </a:lnTo>
                <a:cubicBezTo>
                  <a:pt x="8436774" y="1723107"/>
                  <a:pt x="8474601" y="1720537"/>
                  <a:pt x="8498456" y="1715395"/>
                </a:cubicBezTo>
                <a:cubicBezTo>
                  <a:pt x="8522311" y="1710254"/>
                  <a:pt x="8539871" y="1697156"/>
                  <a:pt x="8551136" y="1676102"/>
                </a:cubicBezTo>
                <a:cubicBezTo>
                  <a:pt x="8562401" y="1655046"/>
                  <a:pt x="8568034" y="1621230"/>
                  <a:pt x="8568034" y="1574651"/>
                </a:cubicBezTo>
                <a:lnTo>
                  <a:pt x="8568034" y="1332805"/>
                </a:lnTo>
                <a:lnTo>
                  <a:pt x="8605985" y="1332805"/>
                </a:lnTo>
                <a:lnTo>
                  <a:pt x="8605985" y="1723107"/>
                </a:lnTo>
                <a:lnTo>
                  <a:pt x="8770440" y="1723107"/>
                </a:lnTo>
                <a:lnTo>
                  <a:pt x="8770440" y="1214487"/>
                </a:lnTo>
                <a:close/>
                <a:moveTo>
                  <a:pt x="7548859" y="1214487"/>
                </a:moveTo>
                <a:lnTo>
                  <a:pt x="7548859" y="1723107"/>
                </a:lnTo>
                <a:lnTo>
                  <a:pt x="7698599" y="1723107"/>
                </a:lnTo>
                <a:lnTo>
                  <a:pt x="7790333" y="1456333"/>
                </a:lnTo>
                <a:lnTo>
                  <a:pt x="7790333" y="1723107"/>
                </a:lnTo>
                <a:lnTo>
                  <a:pt x="7936556" y="1723107"/>
                </a:lnTo>
                <a:lnTo>
                  <a:pt x="7936556" y="1214487"/>
                </a:lnTo>
                <a:lnTo>
                  <a:pt x="7784833" y="1214487"/>
                </a:lnTo>
                <a:lnTo>
                  <a:pt x="7695083" y="1479029"/>
                </a:lnTo>
                <a:lnTo>
                  <a:pt x="7695083" y="1214487"/>
                </a:lnTo>
                <a:close/>
                <a:moveTo>
                  <a:pt x="5419277" y="1214487"/>
                </a:moveTo>
                <a:lnTo>
                  <a:pt x="5756745" y="1214487"/>
                </a:lnTo>
                <a:lnTo>
                  <a:pt x="5756745" y="1332805"/>
                </a:lnTo>
                <a:lnTo>
                  <a:pt x="5670797" y="1332805"/>
                </a:lnTo>
                <a:lnTo>
                  <a:pt x="5670797" y="1723107"/>
                </a:lnTo>
                <a:lnTo>
                  <a:pt x="5505598" y="1723107"/>
                </a:lnTo>
                <a:lnTo>
                  <a:pt x="5505598" y="1332805"/>
                </a:lnTo>
                <a:lnTo>
                  <a:pt x="5419277" y="1332805"/>
                </a:lnTo>
                <a:close/>
                <a:moveTo>
                  <a:pt x="3805534" y="1214487"/>
                </a:moveTo>
                <a:lnTo>
                  <a:pt x="3969989" y="1214487"/>
                </a:lnTo>
                <a:lnTo>
                  <a:pt x="3969989" y="1391965"/>
                </a:lnTo>
                <a:lnTo>
                  <a:pt x="4008684" y="1391965"/>
                </a:lnTo>
                <a:lnTo>
                  <a:pt x="4008684" y="1214487"/>
                </a:lnTo>
                <a:lnTo>
                  <a:pt x="4173511" y="1214487"/>
                </a:lnTo>
                <a:lnTo>
                  <a:pt x="4173511" y="1723107"/>
                </a:lnTo>
                <a:lnTo>
                  <a:pt x="4008684" y="1723107"/>
                </a:lnTo>
                <a:lnTo>
                  <a:pt x="4008684" y="1541165"/>
                </a:lnTo>
                <a:lnTo>
                  <a:pt x="3969989" y="1541165"/>
                </a:lnTo>
                <a:lnTo>
                  <a:pt x="3969989" y="1723107"/>
                </a:lnTo>
                <a:lnTo>
                  <a:pt x="3805534" y="1723107"/>
                </a:lnTo>
                <a:close/>
                <a:moveTo>
                  <a:pt x="3119735" y="1214487"/>
                </a:moveTo>
                <a:lnTo>
                  <a:pt x="3371253" y="1214487"/>
                </a:lnTo>
                <a:lnTo>
                  <a:pt x="3371253" y="1314574"/>
                </a:lnTo>
                <a:lnTo>
                  <a:pt x="3284934" y="1314574"/>
                </a:lnTo>
                <a:lnTo>
                  <a:pt x="3284934" y="1723107"/>
                </a:lnTo>
                <a:lnTo>
                  <a:pt x="3119735" y="1723107"/>
                </a:lnTo>
                <a:close/>
                <a:moveTo>
                  <a:pt x="2138660" y="1214487"/>
                </a:moveTo>
                <a:lnTo>
                  <a:pt x="2284884" y="1214487"/>
                </a:lnTo>
                <a:lnTo>
                  <a:pt x="2284884" y="1479029"/>
                </a:lnTo>
                <a:lnTo>
                  <a:pt x="2374633" y="1214487"/>
                </a:lnTo>
                <a:lnTo>
                  <a:pt x="2526357" y="1214487"/>
                </a:lnTo>
                <a:lnTo>
                  <a:pt x="2526357" y="1723107"/>
                </a:lnTo>
                <a:lnTo>
                  <a:pt x="2380134" y="1723107"/>
                </a:lnTo>
                <a:lnTo>
                  <a:pt x="2380134" y="1456333"/>
                </a:lnTo>
                <a:lnTo>
                  <a:pt x="2288401" y="1723107"/>
                </a:lnTo>
                <a:lnTo>
                  <a:pt x="2138660" y="1723107"/>
                </a:lnTo>
                <a:close/>
                <a:moveTo>
                  <a:pt x="1719560" y="1214487"/>
                </a:moveTo>
                <a:lnTo>
                  <a:pt x="1884015" y="1214487"/>
                </a:lnTo>
                <a:lnTo>
                  <a:pt x="1884015" y="1391965"/>
                </a:lnTo>
                <a:lnTo>
                  <a:pt x="1922710" y="1391965"/>
                </a:lnTo>
                <a:lnTo>
                  <a:pt x="1922710" y="1214487"/>
                </a:lnTo>
                <a:lnTo>
                  <a:pt x="2087537" y="1214487"/>
                </a:lnTo>
                <a:lnTo>
                  <a:pt x="2087537" y="1723107"/>
                </a:lnTo>
                <a:lnTo>
                  <a:pt x="1922710" y="1723107"/>
                </a:lnTo>
                <a:lnTo>
                  <a:pt x="1922710" y="1541165"/>
                </a:lnTo>
                <a:lnTo>
                  <a:pt x="1884015" y="1541165"/>
                </a:lnTo>
                <a:lnTo>
                  <a:pt x="1884015" y="1723107"/>
                </a:lnTo>
                <a:lnTo>
                  <a:pt x="1719560" y="1723107"/>
                </a:lnTo>
                <a:close/>
                <a:moveTo>
                  <a:pt x="1542157" y="1214487"/>
                </a:moveTo>
                <a:lnTo>
                  <a:pt x="1661219" y="1214487"/>
                </a:lnTo>
                <a:lnTo>
                  <a:pt x="1661219" y="1723107"/>
                </a:lnTo>
                <a:lnTo>
                  <a:pt x="1496392" y="1723107"/>
                </a:lnTo>
                <a:lnTo>
                  <a:pt x="1496392" y="1528887"/>
                </a:lnTo>
                <a:cubicBezTo>
                  <a:pt x="1484377" y="1528887"/>
                  <a:pt x="1475420" y="1532186"/>
                  <a:pt x="1469522" y="1538784"/>
                </a:cubicBezTo>
                <a:cubicBezTo>
                  <a:pt x="1463623" y="1545383"/>
                  <a:pt x="1460673" y="1559075"/>
                  <a:pt x="1460673" y="1579860"/>
                </a:cubicBezTo>
                <a:lnTo>
                  <a:pt x="1460673" y="1723107"/>
                </a:lnTo>
                <a:lnTo>
                  <a:pt x="1307753" y="1723107"/>
                </a:lnTo>
                <a:lnTo>
                  <a:pt x="1307753" y="1599952"/>
                </a:lnTo>
                <a:cubicBezTo>
                  <a:pt x="1307753" y="1569586"/>
                  <a:pt x="1309497" y="1547353"/>
                  <a:pt x="1312988" y="1533255"/>
                </a:cubicBezTo>
                <a:cubicBezTo>
                  <a:pt x="1316478" y="1519158"/>
                  <a:pt x="1324583" y="1508005"/>
                  <a:pt x="1337304" y="1499798"/>
                </a:cubicBezTo>
                <a:cubicBezTo>
                  <a:pt x="1350024" y="1491591"/>
                  <a:pt x="1368822" y="1487269"/>
                  <a:pt x="1393701" y="1486831"/>
                </a:cubicBezTo>
                <a:cubicBezTo>
                  <a:pt x="1359729" y="1485870"/>
                  <a:pt x="1336913" y="1475963"/>
                  <a:pt x="1325248" y="1457112"/>
                </a:cubicBezTo>
                <a:cubicBezTo>
                  <a:pt x="1313585" y="1438260"/>
                  <a:pt x="1307753" y="1405878"/>
                  <a:pt x="1307753" y="1359967"/>
                </a:cubicBezTo>
                <a:cubicBezTo>
                  <a:pt x="1307753" y="1308365"/>
                  <a:pt x="1322771" y="1271218"/>
                  <a:pt x="1352811" y="1248526"/>
                </a:cubicBezTo>
                <a:cubicBezTo>
                  <a:pt x="1382850" y="1225833"/>
                  <a:pt x="1445965" y="1214487"/>
                  <a:pt x="1542157" y="1214487"/>
                </a:cubicBezTo>
                <a:close/>
                <a:moveTo>
                  <a:pt x="871835" y="1214487"/>
                </a:moveTo>
                <a:lnTo>
                  <a:pt x="1018058" y="1214487"/>
                </a:lnTo>
                <a:lnTo>
                  <a:pt x="1018058" y="1479029"/>
                </a:lnTo>
                <a:lnTo>
                  <a:pt x="1107809" y="1214487"/>
                </a:lnTo>
                <a:lnTo>
                  <a:pt x="1259532" y="1214487"/>
                </a:lnTo>
                <a:lnTo>
                  <a:pt x="1259532" y="1723107"/>
                </a:lnTo>
                <a:lnTo>
                  <a:pt x="1113309" y="1723107"/>
                </a:lnTo>
                <a:lnTo>
                  <a:pt x="1113309" y="1456333"/>
                </a:lnTo>
                <a:lnTo>
                  <a:pt x="1021576" y="1723107"/>
                </a:lnTo>
                <a:lnTo>
                  <a:pt x="871835" y="1723107"/>
                </a:lnTo>
                <a:close/>
                <a:moveTo>
                  <a:pt x="459358" y="1214487"/>
                </a:moveTo>
                <a:lnTo>
                  <a:pt x="826591" y="1214487"/>
                </a:lnTo>
                <a:lnTo>
                  <a:pt x="826591" y="1723107"/>
                </a:lnTo>
                <a:lnTo>
                  <a:pt x="662136" y="1723107"/>
                </a:lnTo>
                <a:lnTo>
                  <a:pt x="662136" y="1332805"/>
                </a:lnTo>
                <a:lnTo>
                  <a:pt x="624185" y="1332805"/>
                </a:lnTo>
                <a:lnTo>
                  <a:pt x="624185" y="1574651"/>
                </a:lnTo>
                <a:cubicBezTo>
                  <a:pt x="624185" y="1621230"/>
                  <a:pt x="618553" y="1655046"/>
                  <a:pt x="607288" y="1676102"/>
                </a:cubicBezTo>
                <a:cubicBezTo>
                  <a:pt x="596023" y="1697156"/>
                  <a:pt x="578463" y="1710254"/>
                  <a:pt x="554608" y="1715395"/>
                </a:cubicBezTo>
                <a:cubicBezTo>
                  <a:pt x="530752" y="1720537"/>
                  <a:pt x="492925" y="1723107"/>
                  <a:pt x="441126" y="1723107"/>
                </a:cubicBezTo>
                <a:lnTo>
                  <a:pt x="409128" y="1723107"/>
                </a:lnTo>
                <a:lnTo>
                  <a:pt x="409128" y="1627694"/>
                </a:lnTo>
                <a:cubicBezTo>
                  <a:pt x="431662" y="1627404"/>
                  <a:pt x="445667" y="1625511"/>
                  <a:pt x="451143" y="1622018"/>
                </a:cubicBezTo>
                <a:cubicBezTo>
                  <a:pt x="456620" y="1618523"/>
                  <a:pt x="459358" y="1604223"/>
                  <a:pt x="459358" y="1579116"/>
                </a:cubicBezTo>
                <a:close/>
                <a:moveTo>
                  <a:pt x="10700592" y="1205558"/>
                </a:moveTo>
                <a:cubicBezTo>
                  <a:pt x="10656912" y="1205558"/>
                  <a:pt x="10621123" y="1213901"/>
                  <a:pt x="10593226" y="1230588"/>
                </a:cubicBezTo>
                <a:cubicBezTo>
                  <a:pt x="10565328" y="1247275"/>
                  <a:pt x="10546730" y="1266552"/>
                  <a:pt x="10537433" y="1288419"/>
                </a:cubicBezTo>
                <a:cubicBezTo>
                  <a:pt x="10528135" y="1310286"/>
                  <a:pt x="10523486" y="1340832"/>
                  <a:pt x="10523486" y="1380058"/>
                </a:cubicBezTo>
                <a:lnTo>
                  <a:pt x="10523486" y="1420614"/>
                </a:lnTo>
                <a:lnTo>
                  <a:pt x="10669110" y="1420614"/>
                </a:lnTo>
                <a:lnTo>
                  <a:pt x="10663856" y="1422945"/>
                </a:lnTo>
                <a:cubicBezTo>
                  <a:pt x="10654746" y="1426782"/>
                  <a:pt x="10644232" y="1431036"/>
                  <a:pt x="10632317" y="1435706"/>
                </a:cubicBezTo>
                <a:cubicBezTo>
                  <a:pt x="10584986" y="1454027"/>
                  <a:pt x="10555015" y="1470433"/>
                  <a:pt x="10542404" y="1484924"/>
                </a:cubicBezTo>
                <a:cubicBezTo>
                  <a:pt x="10529792" y="1499415"/>
                  <a:pt x="10523486" y="1526100"/>
                  <a:pt x="10523486" y="1564977"/>
                </a:cubicBezTo>
                <a:lnTo>
                  <a:pt x="10523486" y="1605533"/>
                </a:lnTo>
                <a:cubicBezTo>
                  <a:pt x="10523486" y="1658119"/>
                  <a:pt x="10535293" y="1692349"/>
                  <a:pt x="10558905" y="1708224"/>
                </a:cubicBezTo>
                <a:cubicBezTo>
                  <a:pt x="10582518" y="1724099"/>
                  <a:pt x="10608290" y="1732037"/>
                  <a:pt x="10636224" y="1732037"/>
                </a:cubicBezTo>
                <a:cubicBezTo>
                  <a:pt x="10657850" y="1732037"/>
                  <a:pt x="10676522" y="1727260"/>
                  <a:pt x="10692240" y="1717706"/>
                </a:cubicBezTo>
                <a:cubicBezTo>
                  <a:pt x="10707958" y="1708153"/>
                  <a:pt x="10715951" y="1695287"/>
                  <a:pt x="10716219" y="1679110"/>
                </a:cubicBezTo>
                <a:lnTo>
                  <a:pt x="10716219" y="1723107"/>
                </a:lnTo>
                <a:lnTo>
                  <a:pt x="10877697" y="1723107"/>
                </a:lnTo>
                <a:lnTo>
                  <a:pt x="10877697" y="1467867"/>
                </a:lnTo>
                <a:cubicBezTo>
                  <a:pt x="10877697" y="1386143"/>
                  <a:pt x="10874958" y="1331522"/>
                  <a:pt x="10869479" y="1304002"/>
                </a:cubicBezTo>
                <a:cubicBezTo>
                  <a:pt x="10864000" y="1276482"/>
                  <a:pt x="10847594" y="1253195"/>
                  <a:pt x="10820261" y="1234140"/>
                </a:cubicBezTo>
                <a:cubicBezTo>
                  <a:pt x="10792928" y="1215085"/>
                  <a:pt x="10753037" y="1205558"/>
                  <a:pt x="10700592" y="1205558"/>
                </a:cubicBezTo>
                <a:close/>
                <a:moveTo>
                  <a:pt x="9805242" y="1205558"/>
                </a:moveTo>
                <a:cubicBezTo>
                  <a:pt x="9763701" y="1205558"/>
                  <a:pt x="9729367" y="1213774"/>
                  <a:pt x="9702239" y="1230207"/>
                </a:cubicBezTo>
                <a:cubicBezTo>
                  <a:pt x="9675111" y="1246640"/>
                  <a:pt x="9656351" y="1268368"/>
                  <a:pt x="9645957" y="1295389"/>
                </a:cubicBezTo>
                <a:cubicBezTo>
                  <a:pt x="9635565" y="1322411"/>
                  <a:pt x="9630369" y="1359316"/>
                  <a:pt x="9630369" y="1406103"/>
                </a:cubicBezTo>
                <a:lnTo>
                  <a:pt x="9630369" y="1532607"/>
                </a:lnTo>
                <a:cubicBezTo>
                  <a:pt x="9630369" y="1575256"/>
                  <a:pt x="9633207" y="1607485"/>
                  <a:pt x="9638886" y="1629293"/>
                </a:cubicBezTo>
                <a:cubicBezTo>
                  <a:pt x="9644563" y="1651102"/>
                  <a:pt x="9654220" y="1669882"/>
                  <a:pt x="9667855" y="1685633"/>
                </a:cubicBezTo>
                <a:cubicBezTo>
                  <a:pt x="9681489" y="1701384"/>
                  <a:pt x="9700275" y="1713055"/>
                  <a:pt x="9724212" y="1720648"/>
                </a:cubicBezTo>
                <a:cubicBezTo>
                  <a:pt x="9748148" y="1728241"/>
                  <a:pt x="9777267" y="1732037"/>
                  <a:pt x="9811567" y="1732037"/>
                </a:cubicBezTo>
                <a:cubicBezTo>
                  <a:pt x="9842290" y="1732037"/>
                  <a:pt x="9869690" y="1727547"/>
                  <a:pt x="9893768" y="1718567"/>
                </a:cubicBezTo>
                <a:cubicBezTo>
                  <a:pt x="9917847" y="1709587"/>
                  <a:pt x="9937601" y="1695617"/>
                  <a:pt x="9953032" y="1676657"/>
                </a:cubicBezTo>
                <a:cubicBezTo>
                  <a:pt x="9968463" y="1657696"/>
                  <a:pt x="9978509" y="1637402"/>
                  <a:pt x="9983169" y="1615774"/>
                </a:cubicBezTo>
                <a:cubicBezTo>
                  <a:pt x="9987831" y="1594145"/>
                  <a:pt x="9990161" y="1560966"/>
                  <a:pt x="9990161" y="1516236"/>
                </a:cubicBezTo>
                <a:lnTo>
                  <a:pt x="9990161" y="1395313"/>
                </a:lnTo>
                <a:cubicBezTo>
                  <a:pt x="9990161" y="1359885"/>
                  <a:pt x="9987618" y="1333174"/>
                  <a:pt x="9982533" y="1315179"/>
                </a:cubicBezTo>
                <a:cubicBezTo>
                  <a:pt x="9977448" y="1297184"/>
                  <a:pt x="9967957" y="1279665"/>
                  <a:pt x="9954061" y="1262624"/>
                </a:cubicBezTo>
                <a:cubicBezTo>
                  <a:pt x="9940165" y="1245582"/>
                  <a:pt x="9920575" y="1231811"/>
                  <a:pt x="9895294" y="1221309"/>
                </a:cubicBezTo>
                <a:cubicBezTo>
                  <a:pt x="9870012" y="1210808"/>
                  <a:pt x="9839996" y="1205558"/>
                  <a:pt x="9805242" y="1205558"/>
                </a:cubicBezTo>
                <a:close/>
                <a:moveTo>
                  <a:pt x="9480127" y="1205558"/>
                </a:moveTo>
                <a:cubicBezTo>
                  <a:pt x="9459776" y="1205558"/>
                  <a:pt x="9441042" y="1210173"/>
                  <a:pt x="9423927" y="1219405"/>
                </a:cubicBezTo>
                <a:cubicBezTo>
                  <a:pt x="9406811" y="1228637"/>
                  <a:pt x="9395780" y="1241540"/>
                  <a:pt x="9390830" y="1258112"/>
                </a:cubicBezTo>
                <a:lnTo>
                  <a:pt x="9393434" y="1214487"/>
                </a:lnTo>
                <a:lnTo>
                  <a:pt x="9225259" y="1214487"/>
                </a:lnTo>
                <a:lnTo>
                  <a:pt x="9225259" y="1793428"/>
                </a:lnTo>
                <a:lnTo>
                  <a:pt x="9390830" y="1793428"/>
                </a:lnTo>
                <a:lnTo>
                  <a:pt x="9390830" y="1680226"/>
                </a:lnTo>
                <a:cubicBezTo>
                  <a:pt x="9395535" y="1696376"/>
                  <a:pt x="9406280" y="1709049"/>
                  <a:pt x="9423066" y="1718244"/>
                </a:cubicBezTo>
                <a:cubicBezTo>
                  <a:pt x="9439852" y="1727439"/>
                  <a:pt x="9458253" y="1732037"/>
                  <a:pt x="9478266" y="1732037"/>
                </a:cubicBezTo>
                <a:cubicBezTo>
                  <a:pt x="9503265" y="1732037"/>
                  <a:pt x="9524717" y="1725911"/>
                  <a:pt x="9542623" y="1713660"/>
                </a:cubicBezTo>
                <a:cubicBezTo>
                  <a:pt x="9560529" y="1701409"/>
                  <a:pt x="9572325" y="1685170"/>
                  <a:pt x="9578010" y="1664942"/>
                </a:cubicBezTo>
                <a:cubicBezTo>
                  <a:pt x="9583696" y="1644715"/>
                  <a:pt x="9586539" y="1611889"/>
                  <a:pt x="9586539" y="1566466"/>
                </a:cubicBezTo>
                <a:lnTo>
                  <a:pt x="9586539" y="1358478"/>
                </a:lnTo>
                <a:cubicBezTo>
                  <a:pt x="9586539" y="1319078"/>
                  <a:pt x="9584262" y="1290537"/>
                  <a:pt x="9579708" y="1272856"/>
                </a:cubicBezTo>
                <a:cubicBezTo>
                  <a:pt x="9575154" y="1255175"/>
                  <a:pt x="9563659" y="1239538"/>
                  <a:pt x="9545222" y="1225946"/>
                </a:cubicBezTo>
                <a:cubicBezTo>
                  <a:pt x="9526784" y="1212353"/>
                  <a:pt x="9505087" y="1205558"/>
                  <a:pt x="9480127" y="1205558"/>
                </a:cubicBezTo>
                <a:close/>
                <a:moveTo>
                  <a:pt x="8986092" y="1205558"/>
                </a:moveTo>
                <a:cubicBezTo>
                  <a:pt x="8944552" y="1205558"/>
                  <a:pt x="8910217" y="1213774"/>
                  <a:pt x="8883089" y="1230207"/>
                </a:cubicBezTo>
                <a:cubicBezTo>
                  <a:pt x="8855961" y="1246640"/>
                  <a:pt x="8837200" y="1268368"/>
                  <a:pt x="8826808" y="1295389"/>
                </a:cubicBezTo>
                <a:cubicBezTo>
                  <a:pt x="8816415" y="1322411"/>
                  <a:pt x="8811219" y="1359316"/>
                  <a:pt x="8811219" y="1406103"/>
                </a:cubicBezTo>
                <a:lnTo>
                  <a:pt x="8811219" y="1532607"/>
                </a:lnTo>
                <a:cubicBezTo>
                  <a:pt x="8811219" y="1575256"/>
                  <a:pt x="8814058" y="1607485"/>
                  <a:pt x="8819736" y="1629293"/>
                </a:cubicBezTo>
                <a:cubicBezTo>
                  <a:pt x="8825413" y="1651102"/>
                  <a:pt x="8835070" y="1669882"/>
                  <a:pt x="8848705" y="1685633"/>
                </a:cubicBezTo>
                <a:cubicBezTo>
                  <a:pt x="8862339" y="1701384"/>
                  <a:pt x="8881125" y="1713055"/>
                  <a:pt x="8905062" y="1720648"/>
                </a:cubicBezTo>
                <a:cubicBezTo>
                  <a:pt x="8928998" y="1728241"/>
                  <a:pt x="8958117" y="1732037"/>
                  <a:pt x="8992417" y="1732037"/>
                </a:cubicBezTo>
                <a:cubicBezTo>
                  <a:pt x="9023140" y="1732037"/>
                  <a:pt x="9050540" y="1727547"/>
                  <a:pt x="9074618" y="1718567"/>
                </a:cubicBezTo>
                <a:cubicBezTo>
                  <a:pt x="9098696" y="1709587"/>
                  <a:pt x="9118451" y="1695617"/>
                  <a:pt x="9133882" y="1676657"/>
                </a:cubicBezTo>
                <a:cubicBezTo>
                  <a:pt x="9149313" y="1657696"/>
                  <a:pt x="9159359" y="1637402"/>
                  <a:pt x="9164020" y="1615774"/>
                </a:cubicBezTo>
                <a:cubicBezTo>
                  <a:pt x="9168680" y="1594145"/>
                  <a:pt x="9171011" y="1560966"/>
                  <a:pt x="9171011" y="1516236"/>
                </a:cubicBezTo>
                <a:lnTo>
                  <a:pt x="9171011" y="1395313"/>
                </a:lnTo>
                <a:cubicBezTo>
                  <a:pt x="9171011" y="1359885"/>
                  <a:pt x="9168468" y="1333174"/>
                  <a:pt x="9163383" y="1315179"/>
                </a:cubicBezTo>
                <a:cubicBezTo>
                  <a:pt x="9158298" y="1297184"/>
                  <a:pt x="9148807" y="1279665"/>
                  <a:pt x="9134911" y="1262624"/>
                </a:cubicBezTo>
                <a:cubicBezTo>
                  <a:pt x="9121014" y="1245582"/>
                  <a:pt x="9101425" y="1231811"/>
                  <a:pt x="9076144" y="1221309"/>
                </a:cubicBezTo>
                <a:cubicBezTo>
                  <a:pt x="9050863" y="1210808"/>
                  <a:pt x="9020846" y="1205558"/>
                  <a:pt x="8986092" y="1205558"/>
                </a:cubicBezTo>
                <a:close/>
                <a:moveTo>
                  <a:pt x="8157045" y="1205558"/>
                </a:moveTo>
                <a:cubicBezTo>
                  <a:pt x="8116241" y="1205558"/>
                  <a:pt x="8081404" y="1214336"/>
                  <a:pt x="8052534" y="1231893"/>
                </a:cubicBezTo>
                <a:cubicBezTo>
                  <a:pt x="8023663" y="1249450"/>
                  <a:pt x="8004781" y="1269478"/>
                  <a:pt x="7995886" y="1291977"/>
                </a:cubicBezTo>
                <a:cubicBezTo>
                  <a:pt x="7986991" y="1314475"/>
                  <a:pt x="7982544" y="1347184"/>
                  <a:pt x="7982544" y="1390104"/>
                </a:cubicBezTo>
                <a:lnTo>
                  <a:pt x="7982544" y="1530375"/>
                </a:lnTo>
                <a:cubicBezTo>
                  <a:pt x="7982544" y="1579569"/>
                  <a:pt x="7987929" y="1617856"/>
                  <a:pt x="7998700" y="1645234"/>
                </a:cubicBezTo>
                <a:cubicBezTo>
                  <a:pt x="8009471" y="1672612"/>
                  <a:pt x="8027886" y="1693924"/>
                  <a:pt x="8053946" y="1709169"/>
                </a:cubicBezTo>
                <a:cubicBezTo>
                  <a:pt x="8080007" y="1724414"/>
                  <a:pt x="8114993" y="1732037"/>
                  <a:pt x="8158905" y="1732037"/>
                </a:cubicBezTo>
                <a:cubicBezTo>
                  <a:pt x="8193345" y="1732037"/>
                  <a:pt x="8222452" y="1726486"/>
                  <a:pt x="8246225" y="1715384"/>
                </a:cubicBezTo>
                <a:cubicBezTo>
                  <a:pt x="8269999" y="1704282"/>
                  <a:pt x="8289238" y="1687865"/>
                  <a:pt x="8303943" y="1666134"/>
                </a:cubicBezTo>
                <a:cubicBezTo>
                  <a:pt x="8318647" y="1644403"/>
                  <a:pt x="8327358" y="1623247"/>
                  <a:pt x="8330075" y="1602667"/>
                </a:cubicBezTo>
                <a:cubicBezTo>
                  <a:pt x="8332792" y="1582087"/>
                  <a:pt x="8334274" y="1549556"/>
                  <a:pt x="8334522" y="1505074"/>
                </a:cubicBezTo>
                <a:lnTo>
                  <a:pt x="8185322" y="1505074"/>
                </a:lnTo>
                <a:lnTo>
                  <a:pt x="8185322" y="1571303"/>
                </a:lnTo>
                <a:cubicBezTo>
                  <a:pt x="8185322" y="1595863"/>
                  <a:pt x="8183912" y="1611739"/>
                  <a:pt x="8181093" y="1618930"/>
                </a:cubicBezTo>
                <a:cubicBezTo>
                  <a:pt x="8178273" y="1626122"/>
                  <a:pt x="8173482" y="1629718"/>
                  <a:pt x="8166719" y="1629718"/>
                </a:cubicBezTo>
                <a:cubicBezTo>
                  <a:pt x="8161261" y="1629718"/>
                  <a:pt x="8156797" y="1626293"/>
                  <a:pt x="8153324" y="1619445"/>
                </a:cubicBezTo>
                <a:cubicBezTo>
                  <a:pt x="8149851" y="1612596"/>
                  <a:pt x="8148115" y="1600890"/>
                  <a:pt x="8148115" y="1584325"/>
                </a:cubicBezTo>
                <a:lnTo>
                  <a:pt x="8148115" y="1351409"/>
                </a:lnTo>
                <a:cubicBezTo>
                  <a:pt x="8148115" y="1330813"/>
                  <a:pt x="8149125" y="1318409"/>
                  <a:pt x="8151147" y="1314196"/>
                </a:cubicBezTo>
                <a:cubicBezTo>
                  <a:pt x="8153168" y="1309983"/>
                  <a:pt x="8156870" y="1307877"/>
                  <a:pt x="8162254" y="1307877"/>
                </a:cubicBezTo>
                <a:cubicBezTo>
                  <a:pt x="8167672" y="1307877"/>
                  <a:pt x="8171569" y="1310482"/>
                  <a:pt x="8173945" y="1315693"/>
                </a:cubicBezTo>
                <a:cubicBezTo>
                  <a:pt x="8176321" y="1320904"/>
                  <a:pt x="8177509" y="1332809"/>
                  <a:pt x="8177509" y="1351409"/>
                </a:cubicBezTo>
                <a:lnTo>
                  <a:pt x="8177509" y="1415777"/>
                </a:lnTo>
                <a:lnTo>
                  <a:pt x="8334522" y="1415777"/>
                </a:lnTo>
                <a:cubicBezTo>
                  <a:pt x="8334522" y="1363707"/>
                  <a:pt x="8329713" y="1324414"/>
                  <a:pt x="8320096" y="1297901"/>
                </a:cubicBezTo>
                <a:cubicBezTo>
                  <a:pt x="8310478" y="1271387"/>
                  <a:pt x="8291024" y="1249368"/>
                  <a:pt x="8261733" y="1231843"/>
                </a:cubicBezTo>
                <a:cubicBezTo>
                  <a:pt x="8232442" y="1214319"/>
                  <a:pt x="8197546" y="1205558"/>
                  <a:pt x="8157045" y="1205558"/>
                </a:cubicBezTo>
                <a:close/>
                <a:moveTo>
                  <a:pt x="6776292" y="1205558"/>
                </a:moveTo>
                <a:cubicBezTo>
                  <a:pt x="6828738" y="1205558"/>
                  <a:pt x="6868628" y="1215085"/>
                  <a:pt x="6895962" y="1234140"/>
                </a:cubicBezTo>
                <a:cubicBezTo>
                  <a:pt x="6923295" y="1253195"/>
                  <a:pt x="6939701" y="1276482"/>
                  <a:pt x="6945180" y="1304002"/>
                </a:cubicBezTo>
                <a:cubicBezTo>
                  <a:pt x="6950658" y="1331522"/>
                  <a:pt x="6953398" y="1386143"/>
                  <a:pt x="6953398" y="1467867"/>
                </a:cubicBezTo>
                <a:lnTo>
                  <a:pt x="6953398" y="1723107"/>
                </a:lnTo>
                <a:lnTo>
                  <a:pt x="6791919" y="1723107"/>
                </a:lnTo>
                <a:lnTo>
                  <a:pt x="6791919" y="1679110"/>
                </a:lnTo>
                <a:cubicBezTo>
                  <a:pt x="6791652" y="1695287"/>
                  <a:pt x="6783659" y="1708153"/>
                  <a:pt x="6767941" y="1717706"/>
                </a:cubicBezTo>
                <a:cubicBezTo>
                  <a:pt x="6752223" y="1727260"/>
                  <a:pt x="6733550" y="1732037"/>
                  <a:pt x="6711924" y="1732037"/>
                </a:cubicBezTo>
                <a:cubicBezTo>
                  <a:pt x="6683991" y="1732037"/>
                  <a:pt x="6658219" y="1724099"/>
                  <a:pt x="6634606" y="1708224"/>
                </a:cubicBezTo>
                <a:cubicBezTo>
                  <a:pt x="6610993" y="1692349"/>
                  <a:pt x="6599187" y="1658119"/>
                  <a:pt x="6599187" y="1605533"/>
                </a:cubicBezTo>
                <a:lnTo>
                  <a:pt x="6599187" y="1564977"/>
                </a:lnTo>
                <a:cubicBezTo>
                  <a:pt x="6599187" y="1526100"/>
                  <a:pt x="6605492" y="1499415"/>
                  <a:pt x="6618104" y="1484924"/>
                </a:cubicBezTo>
                <a:cubicBezTo>
                  <a:pt x="6630715" y="1470433"/>
                  <a:pt x="6660687" y="1454027"/>
                  <a:pt x="6708017" y="1435706"/>
                </a:cubicBezTo>
                <a:cubicBezTo>
                  <a:pt x="6719933" y="1431036"/>
                  <a:pt x="6730446" y="1426782"/>
                  <a:pt x="6739557" y="1422945"/>
                </a:cubicBezTo>
                <a:lnTo>
                  <a:pt x="6744810" y="1420614"/>
                </a:lnTo>
                <a:lnTo>
                  <a:pt x="6599187" y="1420614"/>
                </a:lnTo>
                <a:lnTo>
                  <a:pt x="6599187" y="1380058"/>
                </a:lnTo>
                <a:cubicBezTo>
                  <a:pt x="6599187" y="1340832"/>
                  <a:pt x="6603835" y="1310286"/>
                  <a:pt x="6613133" y="1288419"/>
                </a:cubicBezTo>
                <a:cubicBezTo>
                  <a:pt x="6622431" y="1266552"/>
                  <a:pt x="6641029" y="1247275"/>
                  <a:pt x="6668927" y="1230588"/>
                </a:cubicBezTo>
                <a:cubicBezTo>
                  <a:pt x="6696824" y="1213901"/>
                  <a:pt x="6732612" y="1205558"/>
                  <a:pt x="6776292" y="1205558"/>
                </a:cubicBezTo>
                <a:close/>
                <a:moveTo>
                  <a:pt x="6451177" y="1205558"/>
                </a:moveTo>
                <a:cubicBezTo>
                  <a:pt x="6476137" y="1205558"/>
                  <a:pt x="6497835" y="1212353"/>
                  <a:pt x="6516272" y="1225946"/>
                </a:cubicBezTo>
                <a:cubicBezTo>
                  <a:pt x="6534709" y="1239538"/>
                  <a:pt x="6546204" y="1255175"/>
                  <a:pt x="6550758" y="1272856"/>
                </a:cubicBezTo>
                <a:cubicBezTo>
                  <a:pt x="6555312" y="1290537"/>
                  <a:pt x="6557589" y="1319078"/>
                  <a:pt x="6557589" y="1358478"/>
                </a:cubicBezTo>
                <a:lnTo>
                  <a:pt x="6557589" y="1566466"/>
                </a:lnTo>
                <a:cubicBezTo>
                  <a:pt x="6557589" y="1611889"/>
                  <a:pt x="6554746" y="1644715"/>
                  <a:pt x="6549061" y="1664942"/>
                </a:cubicBezTo>
                <a:cubicBezTo>
                  <a:pt x="6543375" y="1685170"/>
                  <a:pt x="6531579" y="1701409"/>
                  <a:pt x="6513673" y="1713660"/>
                </a:cubicBezTo>
                <a:cubicBezTo>
                  <a:pt x="6495767" y="1725911"/>
                  <a:pt x="6474315" y="1732037"/>
                  <a:pt x="6449317" y="1732037"/>
                </a:cubicBezTo>
                <a:cubicBezTo>
                  <a:pt x="6429302" y="1732037"/>
                  <a:pt x="6410902" y="1727439"/>
                  <a:pt x="6394117" y="1718244"/>
                </a:cubicBezTo>
                <a:cubicBezTo>
                  <a:pt x="6377331" y="1709049"/>
                  <a:pt x="6366585" y="1696376"/>
                  <a:pt x="6361880" y="1680226"/>
                </a:cubicBezTo>
                <a:lnTo>
                  <a:pt x="6361880" y="1793428"/>
                </a:lnTo>
                <a:lnTo>
                  <a:pt x="6196309" y="1793428"/>
                </a:lnTo>
                <a:lnTo>
                  <a:pt x="6196309" y="1214487"/>
                </a:lnTo>
                <a:lnTo>
                  <a:pt x="6364485" y="1214487"/>
                </a:lnTo>
                <a:lnTo>
                  <a:pt x="6361880" y="1258112"/>
                </a:lnTo>
                <a:cubicBezTo>
                  <a:pt x="6366829" y="1241540"/>
                  <a:pt x="6377862" y="1228637"/>
                  <a:pt x="6394977" y="1219405"/>
                </a:cubicBezTo>
                <a:cubicBezTo>
                  <a:pt x="6412092" y="1210173"/>
                  <a:pt x="6430825" y="1205558"/>
                  <a:pt x="6451177" y="1205558"/>
                </a:cubicBezTo>
                <a:close/>
                <a:moveTo>
                  <a:pt x="5957142" y="1205558"/>
                </a:moveTo>
                <a:cubicBezTo>
                  <a:pt x="5991896" y="1205558"/>
                  <a:pt x="6021913" y="1210808"/>
                  <a:pt x="6047195" y="1221309"/>
                </a:cubicBezTo>
                <a:cubicBezTo>
                  <a:pt x="6072476" y="1231811"/>
                  <a:pt x="6092065" y="1245582"/>
                  <a:pt x="6105961" y="1262624"/>
                </a:cubicBezTo>
                <a:cubicBezTo>
                  <a:pt x="6119858" y="1279665"/>
                  <a:pt x="6129348" y="1297184"/>
                  <a:pt x="6134434" y="1315179"/>
                </a:cubicBezTo>
                <a:cubicBezTo>
                  <a:pt x="6139518" y="1333174"/>
                  <a:pt x="6142061" y="1359885"/>
                  <a:pt x="6142061" y="1395313"/>
                </a:cubicBezTo>
                <a:lnTo>
                  <a:pt x="6142061" y="1516236"/>
                </a:lnTo>
                <a:cubicBezTo>
                  <a:pt x="6142061" y="1560966"/>
                  <a:pt x="6139730" y="1594145"/>
                  <a:pt x="6135070" y="1615774"/>
                </a:cubicBezTo>
                <a:cubicBezTo>
                  <a:pt x="6130409" y="1637402"/>
                  <a:pt x="6120364" y="1657696"/>
                  <a:pt x="6104932" y="1676657"/>
                </a:cubicBezTo>
                <a:cubicBezTo>
                  <a:pt x="6089501" y="1695617"/>
                  <a:pt x="6069747" y="1709587"/>
                  <a:pt x="6045669" y="1718567"/>
                </a:cubicBezTo>
                <a:cubicBezTo>
                  <a:pt x="6021590" y="1727547"/>
                  <a:pt x="5994190" y="1732037"/>
                  <a:pt x="5963467" y="1732037"/>
                </a:cubicBezTo>
                <a:cubicBezTo>
                  <a:pt x="5929167" y="1732037"/>
                  <a:pt x="5900049" y="1728241"/>
                  <a:pt x="5876112" y="1720648"/>
                </a:cubicBezTo>
                <a:cubicBezTo>
                  <a:pt x="5852176" y="1713055"/>
                  <a:pt x="5833390" y="1701384"/>
                  <a:pt x="5819755" y="1685633"/>
                </a:cubicBezTo>
                <a:cubicBezTo>
                  <a:pt x="5806120" y="1669882"/>
                  <a:pt x="5796464" y="1651102"/>
                  <a:pt x="5790786" y="1629293"/>
                </a:cubicBezTo>
                <a:cubicBezTo>
                  <a:pt x="5785108" y="1607485"/>
                  <a:pt x="5782269" y="1575256"/>
                  <a:pt x="5782269" y="1532607"/>
                </a:cubicBezTo>
                <a:lnTo>
                  <a:pt x="5782269" y="1406103"/>
                </a:lnTo>
                <a:cubicBezTo>
                  <a:pt x="5782269" y="1359316"/>
                  <a:pt x="5787465" y="1322411"/>
                  <a:pt x="5797858" y="1295389"/>
                </a:cubicBezTo>
                <a:cubicBezTo>
                  <a:pt x="5808251" y="1268368"/>
                  <a:pt x="5827012" y="1246640"/>
                  <a:pt x="5854140" y="1230207"/>
                </a:cubicBezTo>
                <a:cubicBezTo>
                  <a:pt x="5881268" y="1213774"/>
                  <a:pt x="5915602" y="1205558"/>
                  <a:pt x="5957142" y="1205558"/>
                </a:cubicBezTo>
                <a:close/>
                <a:moveTo>
                  <a:pt x="5214192" y="1205558"/>
                </a:moveTo>
                <a:cubicBezTo>
                  <a:pt x="5266638" y="1205558"/>
                  <a:pt x="5306528" y="1215085"/>
                  <a:pt x="5333862" y="1234140"/>
                </a:cubicBezTo>
                <a:cubicBezTo>
                  <a:pt x="5361196" y="1253195"/>
                  <a:pt x="5377602" y="1276482"/>
                  <a:pt x="5383080" y="1304002"/>
                </a:cubicBezTo>
                <a:cubicBezTo>
                  <a:pt x="5388558" y="1331522"/>
                  <a:pt x="5391298" y="1386143"/>
                  <a:pt x="5391298" y="1467867"/>
                </a:cubicBezTo>
                <a:lnTo>
                  <a:pt x="5391298" y="1723107"/>
                </a:lnTo>
                <a:lnTo>
                  <a:pt x="5229819" y="1723107"/>
                </a:lnTo>
                <a:lnTo>
                  <a:pt x="5229819" y="1679110"/>
                </a:lnTo>
                <a:cubicBezTo>
                  <a:pt x="5229552" y="1695287"/>
                  <a:pt x="5221559" y="1708153"/>
                  <a:pt x="5205841" y="1717706"/>
                </a:cubicBezTo>
                <a:cubicBezTo>
                  <a:pt x="5190123" y="1727260"/>
                  <a:pt x="5171450" y="1732037"/>
                  <a:pt x="5149824" y="1732037"/>
                </a:cubicBezTo>
                <a:cubicBezTo>
                  <a:pt x="5121891" y="1732037"/>
                  <a:pt x="5096119" y="1724099"/>
                  <a:pt x="5072506" y="1708224"/>
                </a:cubicBezTo>
                <a:cubicBezTo>
                  <a:pt x="5048893" y="1692349"/>
                  <a:pt x="5037087" y="1658119"/>
                  <a:pt x="5037087" y="1605533"/>
                </a:cubicBezTo>
                <a:lnTo>
                  <a:pt x="5037087" y="1564977"/>
                </a:lnTo>
                <a:cubicBezTo>
                  <a:pt x="5037087" y="1526100"/>
                  <a:pt x="5043393" y="1499415"/>
                  <a:pt x="5056004" y="1484924"/>
                </a:cubicBezTo>
                <a:cubicBezTo>
                  <a:pt x="5068615" y="1470433"/>
                  <a:pt x="5098587" y="1454027"/>
                  <a:pt x="5145917" y="1435706"/>
                </a:cubicBezTo>
                <a:cubicBezTo>
                  <a:pt x="5157833" y="1431036"/>
                  <a:pt x="5168346" y="1426782"/>
                  <a:pt x="5177457" y="1422945"/>
                </a:cubicBezTo>
                <a:lnTo>
                  <a:pt x="5182710" y="1420614"/>
                </a:lnTo>
                <a:lnTo>
                  <a:pt x="5037087" y="1420614"/>
                </a:lnTo>
                <a:lnTo>
                  <a:pt x="5037087" y="1380058"/>
                </a:lnTo>
                <a:cubicBezTo>
                  <a:pt x="5037087" y="1340832"/>
                  <a:pt x="5041736" y="1310286"/>
                  <a:pt x="5051033" y="1288419"/>
                </a:cubicBezTo>
                <a:cubicBezTo>
                  <a:pt x="5060331" y="1266552"/>
                  <a:pt x="5078929" y="1247275"/>
                  <a:pt x="5106827" y="1230588"/>
                </a:cubicBezTo>
                <a:cubicBezTo>
                  <a:pt x="5134724" y="1213901"/>
                  <a:pt x="5170513" y="1205558"/>
                  <a:pt x="5214192" y="1205558"/>
                </a:cubicBezTo>
                <a:close/>
                <a:moveTo>
                  <a:pt x="4889077" y="1205558"/>
                </a:moveTo>
                <a:cubicBezTo>
                  <a:pt x="4914037" y="1205558"/>
                  <a:pt x="4935735" y="1212353"/>
                  <a:pt x="4954172" y="1225946"/>
                </a:cubicBezTo>
                <a:cubicBezTo>
                  <a:pt x="4972609" y="1239538"/>
                  <a:pt x="4984104" y="1255175"/>
                  <a:pt x="4988658" y="1272856"/>
                </a:cubicBezTo>
                <a:cubicBezTo>
                  <a:pt x="4993212" y="1290537"/>
                  <a:pt x="4995489" y="1319078"/>
                  <a:pt x="4995489" y="1358478"/>
                </a:cubicBezTo>
                <a:lnTo>
                  <a:pt x="4995489" y="1566466"/>
                </a:lnTo>
                <a:cubicBezTo>
                  <a:pt x="4995489" y="1611889"/>
                  <a:pt x="4992646" y="1644715"/>
                  <a:pt x="4986961" y="1664942"/>
                </a:cubicBezTo>
                <a:cubicBezTo>
                  <a:pt x="4981275" y="1685170"/>
                  <a:pt x="4969479" y="1701409"/>
                  <a:pt x="4951573" y="1713660"/>
                </a:cubicBezTo>
                <a:cubicBezTo>
                  <a:pt x="4933667" y="1725911"/>
                  <a:pt x="4912215" y="1732037"/>
                  <a:pt x="4887217" y="1732037"/>
                </a:cubicBezTo>
                <a:cubicBezTo>
                  <a:pt x="4867203" y="1732037"/>
                  <a:pt x="4848802" y="1727439"/>
                  <a:pt x="4832017" y="1718244"/>
                </a:cubicBezTo>
                <a:cubicBezTo>
                  <a:pt x="4815231" y="1709049"/>
                  <a:pt x="4804485" y="1696376"/>
                  <a:pt x="4799780" y="1680226"/>
                </a:cubicBezTo>
                <a:lnTo>
                  <a:pt x="4799780" y="1793428"/>
                </a:lnTo>
                <a:lnTo>
                  <a:pt x="4634209" y="1793428"/>
                </a:lnTo>
                <a:lnTo>
                  <a:pt x="4634209" y="1214487"/>
                </a:lnTo>
                <a:lnTo>
                  <a:pt x="4802385" y="1214487"/>
                </a:lnTo>
                <a:lnTo>
                  <a:pt x="4799780" y="1258112"/>
                </a:lnTo>
                <a:cubicBezTo>
                  <a:pt x="4804730" y="1241540"/>
                  <a:pt x="4815762" y="1228637"/>
                  <a:pt x="4832877" y="1219405"/>
                </a:cubicBezTo>
                <a:cubicBezTo>
                  <a:pt x="4849992" y="1210173"/>
                  <a:pt x="4868725" y="1205558"/>
                  <a:pt x="4889077" y="1205558"/>
                </a:cubicBezTo>
                <a:close/>
                <a:moveTo>
                  <a:pt x="4393926" y="1205558"/>
                </a:moveTo>
                <a:cubicBezTo>
                  <a:pt x="4437505" y="1205558"/>
                  <a:pt x="4473691" y="1213962"/>
                  <a:pt x="4502486" y="1230771"/>
                </a:cubicBezTo>
                <a:cubicBezTo>
                  <a:pt x="4531281" y="1247580"/>
                  <a:pt x="4551454" y="1269805"/>
                  <a:pt x="4563006" y="1297447"/>
                </a:cubicBezTo>
                <a:cubicBezTo>
                  <a:pt x="4574557" y="1325089"/>
                  <a:pt x="4580333" y="1363292"/>
                  <a:pt x="4580333" y="1412057"/>
                </a:cubicBezTo>
                <a:lnTo>
                  <a:pt x="4580333" y="1484982"/>
                </a:lnTo>
                <a:lnTo>
                  <a:pt x="4385740" y="1484982"/>
                </a:lnTo>
                <a:lnTo>
                  <a:pt x="4385740" y="1584325"/>
                </a:lnTo>
                <a:cubicBezTo>
                  <a:pt x="4385740" y="1605618"/>
                  <a:pt x="4386861" y="1618507"/>
                  <a:pt x="4389103" y="1622991"/>
                </a:cubicBezTo>
                <a:cubicBezTo>
                  <a:pt x="4391345" y="1627475"/>
                  <a:pt x="4395433" y="1629718"/>
                  <a:pt x="4401367" y="1629718"/>
                </a:cubicBezTo>
                <a:cubicBezTo>
                  <a:pt x="4409525" y="1629718"/>
                  <a:pt x="4415100" y="1626390"/>
                  <a:pt x="4418090" y="1619736"/>
                </a:cubicBezTo>
                <a:cubicBezTo>
                  <a:pt x="4421080" y="1613081"/>
                  <a:pt x="4422575" y="1598053"/>
                  <a:pt x="4422575" y="1574651"/>
                </a:cubicBezTo>
                <a:lnTo>
                  <a:pt x="4422575" y="1502097"/>
                </a:lnTo>
                <a:lnTo>
                  <a:pt x="4580333" y="1502097"/>
                </a:lnTo>
                <a:lnTo>
                  <a:pt x="4580333" y="1546002"/>
                </a:lnTo>
                <a:cubicBezTo>
                  <a:pt x="4580333" y="1576981"/>
                  <a:pt x="4578320" y="1601037"/>
                  <a:pt x="4574296" y="1618172"/>
                </a:cubicBezTo>
                <a:cubicBezTo>
                  <a:pt x="4570270" y="1635306"/>
                  <a:pt x="4560803" y="1653684"/>
                  <a:pt x="4545893" y="1673305"/>
                </a:cubicBezTo>
                <a:cubicBezTo>
                  <a:pt x="4530983" y="1692926"/>
                  <a:pt x="4512133" y="1707620"/>
                  <a:pt x="4489342" y="1717387"/>
                </a:cubicBezTo>
                <a:cubicBezTo>
                  <a:pt x="4466550" y="1727153"/>
                  <a:pt x="4438218" y="1732037"/>
                  <a:pt x="4404344" y="1732037"/>
                </a:cubicBezTo>
                <a:cubicBezTo>
                  <a:pt x="4371632" y="1732037"/>
                  <a:pt x="4342610" y="1727255"/>
                  <a:pt x="4317276" y="1717692"/>
                </a:cubicBezTo>
                <a:cubicBezTo>
                  <a:pt x="4291943" y="1708129"/>
                  <a:pt x="4272142" y="1694903"/>
                  <a:pt x="4257873" y="1678014"/>
                </a:cubicBezTo>
                <a:cubicBezTo>
                  <a:pt x="4243605" y="1661126"/>
                  <a:pt x="4233753" y="1642653"/>
                  <a:pt x="4228320" y="1622596"/>
                </a:cubicBezTo>
                <a:cubicBezTo>
                  <a:pt x="4222886" y="1602539"/>
                  <a:pt x="4220169" y="1573783"/>
                  <a:pt x="4220169" y="1536328"/>
                </a:cubicBezTo>
                <a:lnTo>
                  <a:pt x="4220169" y="1392337"/>
                </a:lnTo>
                <a:cubicBezTo>
                  <a:pt x="4220169" y="1348080"/>
                  <a:pt x="4226299" y="1312845"/>
                  <a:pt x="4238557" y="1286634"/>
                </a:cubicBezTo>
                <a:cubicBezTo>
                  <a:pt x="4250816" y="1260422"/>
                  <a:pt x="4270866" y="1240357"/>
                  <a:pt x="4298705" y="1226437"/>
                </a:cubicBezTo>
                <a:cubicBezTo>
                  <a:pt x="4326544" y="1212517"/>
                  <a:pt x="4358284" y="1205558"/>
                  <a:pt x="4393926" y="1205558"/>
                </a:cubicBezTo>
                <a:close/>
                <a:moveTo>
                  <a:pt x="3565251" y="1205558"/>
                </a:moveTo>
                <a:cubicBezTo>
                  <a:pt x="3608829" y="1205558"/>
                  <a:pt x="3645016" y="1213962"/>
                  <a:pt x="3673811" y="1230771"/>
                </a:cubicBezTo>
                <a:cubicBezTo>
                  <a:pt x="3702606" y="1247580"/>
                  <a:pt x="3722779" y="1269805"/>
                  <a:pt x="3734331" y="1297447"/>
                </a:cubicBezTo>
                <a:cubicBezTo>
                  <a:pt x="3745882" y="1325089"/>
                  <a:pt x="3751658" y="1363292"/>
                  <a:pt x="3751658" y="1412057"/>
                </a:cubicBezTo>
                <a:lnTo>
                  <a:pt x="3751658" y="1484982"/>
                </a:lnTo>
                <a:lnTo>
                  <a:pt x="3557065" y="1484982"/>
                </a:lnTo>
                <a:lnTo>
                  <a:pt x="3557065" y="1584325"/>
                </a:lnTo>
                <a:cubicBezTo>
                  <a:pt x="3557065" y="1605618"/>
                  <a:pt x="3558186" y="1618507"/>
                  <a:pt x="3560428" y="1622991"/>
                </a:cubicBezTo>
                <a:cubicBezTo>
                  <a:pt x="3562670" y="1627475"/>
                  <a:pt x="3566758" y="1629718"/>
                  <a:pt x="3572692" y="1629718"/>
                </a:cubicBezTo>
                <a:cubicBezTo>
                  <a:pt x="3580851" y="1629718"/>
                  <a:pt x="3586425" y="1626390"/>
                  <a:pt x="3589415" y="1619736"/>
                </a:cubicBezTo>
                <a:cubicBezTo>
                  <a:pt x="3592405" y="1613081"/>
                  <a:pt x="3593900" y="1598053"/>
                  <a:pt x="3593900" y="1574651"/>
                </a:cubicBezTo>
                <a:lnTo>
                  <a:pt x="3593900" y="1502097"/>
                </a:lnTo>
                <a:lnTo>
                  <a:pt x="3751658" y="1502097"/>
                </a:lnTo>
                <a:lnTo>
                  <a:pt x="3751658" y="1546002"/>
                </a:lnTo>
                <a:cubicBezTo>
                  <a:pt x="3751658" y="1576981"/>
                  <a:pt x="3749646" y="1601037"/>
                  <a:pt x="3745621" y="1618172"/>
                </a:cubicBezTo>
                <a:cubicBezTo>
                  <a:pt x="3741595" y="1635306"/>
                  <a:pt x="3732128" y="1653684"/>
                  <a:pt x="3717218" y="1673305"/>
                </a:cubicBezTo>
                <a:cubicBezTo>
                  <a:pt x="3702308" y="1692926"/>
                  <a:pt x="3683458" y="1707620"/>
                  <a:pt x="3660666" y="1717387"/>
                </a:cubicBezTo>
                <a:cubicBezTo>
                  <a:pt x="3637875" y="1727153"/>
                  <a:pt x="3609543" y="1732037"/>
                  <a:pt x="3575669" y="1732037"/>
                </a:cubicBezTo>
                <a:cubicBezTo>
                  <a:pt x="3542958" y="1732037"/>
                  <a:pt x="3513935" y="1727255"/>
                  <a:pt x="3488601" y="1717692"/>
                </a:cubicBezTo>
                <a:cubicBezTo>
                  <a:pt x="3463268" y="1708129"/>
                  <a:pt x="3443467" y="1694903"/>
                  <a:pt x="3429198" y="1678014"/>
                </a:cubicBezTo>
                <a:cubicBezTo>
                  <a:pt x="3414929" y="1661126"/>
                  <a:pt x="3405078" y="1642653"/>
                  <a:pt x="3399645" y="1622596"/>
                </a:cubicBezTo>
                <a:cubicBezTo>
                  <a:pt x="3394211" y="1602539"/>
                  <a:pt x="3391494" y="1573783"/>
                  <a:pt x="3391494" y="1536328"/>
                </a:cubicBezTo>
                <a:lnTo>
                  <a:pt x="3391494" y="1392337"/>
                </a:lnTo>
                <a:cubicBezTo>
                  <a:pt x="3391494" y="1348080"/>
                  <a:pt x="3397623" y="1312845"/>
                  <a:pt x="3409882" y="1286634"/>
                </a:cubicBezTo>
                <a:cubicBezTo>
                  <a:pt x="3422141" y="1260422"/>
                  <a:pt x="3442191" y="1240357"/>
                  <a:pt x="3470030" y="1226437"/>
                </a:cubicBezTo>
                <a:cubicBezTo>
                  <a:pt x="3497869" y="1212517"/>
                  <a:pt x="3529610" y="1205558"/>
                  <a:pt x="3565251" y="1205558"/>
                </a:cubicBezTo>
                <a:close/>
                <a:moveTo>
                  <a:pt x="2746102" y="1205558"/>
                </a:moveTo>
                <a:cubicBezTo>
                  <a:pt x="2789681" y="1205558"/>
                  <a:pt x="2825867" y="1213962"/>
                  <a:pt x="2854662" y="1230771"/>
                </a:cubicBezTo>
                <a:cubicBezTo>
                  <a:pt x="2883457" y="1247580"/>
                  <a:pt x="2903630" y="1269805"/>
                  <a:pt x="2915182" y="1297447"/>
                </a:cubicBezTo>
                <a:cubicBezTo>
                  <a:pt x="2926734" y="1325089"/>
                  <a:pt x="2932509" y="1363292"/>
                  <a:pt x="2932509" y="1412057"/>
                </a:cubicBezTo>
                <a:lnTo>
                  <a:pt x="2932509" y="1484982"/>
                </a:lnTo>
                <a:lnTo>
                  <a:pt x="2737916" y="1484982"/>
                </a:lnTo>
                <a:lnTo>
                  <a:pt x="2737916" y="1584325"/>
                </a:lnTo>
                <a:cubicBezTo>
                  <a:pt x="2737916" y="1605618"/>
                  <a:pt x="2739037" y="1618507"/>
                  <a:pt x="2741280" y="1622991"/>
                </a:cubicBezTo>
                <a:cubicBezTo>
                  <a:pt x="2743522" y="1627475"/>
                  <a:pt x="2747610" y="1629717"/>
                  <a:pt x="2753544" y="1629717"/>
                </a:cubicBezTo>
                <a:cubicBezTo>
                  <a:pt x="2761701" y="1629717"/>
                  <a:pt x="2767276" y="1626390"/>
                  <a:pt x="2770266" y="1619736"/>
                </a:cubicBezTo>
                <a:cubicBezTo>
                  <a:pt x="2773256" y="1613081"/>
                  <a:pt x="2774751" y="1598053"/>
                  <a:pt x="2774751" y="1574651"/>
                </a:cubicBezTo>
                <a:lnTo>
                  <a:pt x="2774751" y="1502097"/>
                </a:lnTo>
                <a:lnTo>
                  <a:pt x="2932509" y="1502097"/>
                </a:lnTo>
                <a:lnTo>
                  <a:pt x="2932509" y="1546002"/>
                </a:lnTo>
                <a:cubicBezTo>
                  <a:pt x="2932509" y="1576981"/>
                  <a:pt x="2930497" y="1601037"/>
                  <a:pt x="2926472" y="1618172"/>
                </a:cubicBezTo>
                <a:cubicBezTo>
                  <a:pt x="2922447" y="1635306"/>
                  <a:pt x="2912980" y="1653684"/>
                  <a:pt x="2898069" y="1673305"/>
                </a:cubicBezTo>
                <a:cubicBezTo>
                  <a:pt x="2883159" y="1692926"/>
                  <a:pt x="2864309" y="1707620"/>
                  <a:pt x="2841518" y="1717387"/>
                </a:cubicBezTo>
                <a:cubicBezTo>
                  <a:pt x="2818726" y="1727153"/>
                  <a:pt x="2790393" y="1732037"/>
                  <a:pt x="2756520" y="1732037"/>
                </a:cubicBezTo>
                <a:cubicBezTo>
                  <a:pt x="2723808" y="1732037"/>
                  <a:pt x="2694786" y="1727255"/>
                  <a:pt x="2669453" y="1717692"/>
                </a:cubicBezTo>
                <a:cubicBezTo>
                  <a:pt x="2644119" y="1708129"/>
                  <a:pt x="2624318" y="1694903"/>
                  <a:pt x="2610049" y="1678014"/>
                </a:cubicBezTo>
                <a:cubicBezTo>
                  <a:pt x="2595781" y="1661126"/>
                  <a:pt x="2585930" y="1642653"/>
                  <a:pt x="2580496" y="1622596"/>
                </a:cubicBezTo>
                <a:cubicBezTo>
                  <a:pt x="2575062" y="1602539"/>
                  <a:pt x="2572345" y="1573783"/>
                  <a:pt x="2572345" y="1536328"/>
                </a:cubicBezTo>
                <a:lnTo>
                  <a:pt x="2572345" y="1392337"/>
                </a:lnTo>
                <a:cubicBezTo>
                  <a:pt x="2572345" y="1348080"/>
                  <a:pt x="2578475" y="1312845"/>
                  <a:pt x="2590734" y="1286634"/>
                </a:cubicBezTo>
                <a:cubicBezTo>
                  <a:pt x="2602993" y="1260422"/>
                  <a:pt x="2623042" y="1240357"/>
                  <a:pt x="2650881" y="1226437"/>
                </a:cubicBezTo>
                <a:cubicBezTo>
                  <a:pt x="2678720" y="1212517"/>
                  <a:pt x="2710461" y="1205558"/>
                  <a:pt x="2746102" y="1205558"/>
                </a:cubicBezTo>
                <a:close/>
                <a:moveTo>
                  <a:pt x="0" y="1105842"/>
                </a:moveTo>
                <a:lnTo>
                  <a:pt x="163711" y="1105842"/>
                </a:lnTo>
                <a:cubicBezTo>
                  <a:pt x="213766" y="1105842"/>
                  <a:pt x="252170" y="1109885"/>
                  <a:pt x="278922" y="1117970"/>
                </a:cubicBezTo>
                <a:cubicBezTo>
                  <a:pt x="305674" y="1126055"/>
                  <a:pt x="327329" y="1142506"/>
                  <a:pt x="343886" y="1167324"/>
                </a:cubicBezTo>
                <a:cubicBezTo>
                  <a:pt x="360443" y="1192143"/>
                  <a:pt x="368721" y="1231265"/>
                  <a:pt x="368721" y="1284692"/>
                </a:cubicBezTo>
                <a:cubicBezTo>
                  <a:pt x="368721" y="1321558"/>
                  <a:pt x="362647" y="1347630"/>
                  <a:pt x="350499" y="1362908"/>
                </a:cubicBezTo>
                <a:cubicBezTo>
                  <a:pt x="338350" y="1378186"/>
                  <a:pt x="317139" y="1387318"/>
                  <a:pt x="286866" y="1390302"/>
                </a:cubicBezTo>
                <a:cubicBezTo>
                  <a:pt x="320984" y="1394124"/>
                  <a:pt x="345017" y="1406298"/>
                  <a:pt x="358963" y="1426826"/>
                </a:cubicBezTo>
                <a:cubicBezTo>
                  <a:pt x="372910" y="1447354"/>
                  <a:pt x="379883" y="1477864"/>
                  <a:pt x="379883" y="1518358"/>
                </a:cubicBezTo>
                <a:lnTo>
                  <a:pt x="379883" y="1574198"/>
                </a:lnTo>
                <a:cubicBezTo>
                  <a:pt x="379883" y="1615870"/>
                  <a:pt x="374873" y="1647267"/>
                  <a:pt x="364852" y="1668390"/>
                </a:cubicBezTo>
                <a:cubicBezTo>
                  <a:pt x="354832" y="1689512"/>
                  <a:pt x="338971" y="1703913"/>
                  <a:pt x="317271" y="1711590"/>
                </a:cubicBezTo>
                <a:cubicBezTo>
                  <a:pt x="295571" y="1719268"/>
                  <a:pt x="252693" y="1723107"/>
                  <a:pt x="188639" y="1723107"/>
                </a:cubicBezTo>
                <a:lnTo>
                  <a:pt x="0" y="1723107"/>
                </a:lnTo>
                <a:close/>
                <a:moveTo>
                  <a:pt x="7454844" y="0"/>
                </a:moveTo>
                <a:lnTo>
                  <a:pt x="11254333" y="0"/>
                </a:lnTo>
                <a:lnTo>
                  <a:pt x="10479731" y="4194423"/>
                </a:lnTo>
                <a:lnTo>
                  <a:pt x="10479731" y="3957687"/>
                </a:lnTo>
                <a:lnTo>
                  <a:pt x="10328008" y="3957687"/>
                </a:lnTo>
                <a:lnTo>
                  <a:pt x="10238257" y="4222229"/>
                </a:lnTo>
                <a:lnTo>
                  <a:pt x="10238257" y="3957687"/>
                </a:lnTo>
                <a:lnTo>
                  <a:pt x="10092034" y="3957687"/>
                </a:lnTo>
                <a:lnTo>
                  <a:pt x="10092034" y="4466307"/>
                </a:lnTo>
                <a:lnTo>
                  <a:pt x="10241774" y="4466307"/>
                </a:lnTo>
                <a:lnTo>
                  <a:pt x="10333507" y="4199533"/>
                </a:lnTo>
                <a:lnTo>
                  <a:pt x="10333507" y="4466307"/>
                </a:lnTo>
                <a:lnTo>
                  <a:pt x="10429521" y="4466307"/>
                </a:lnTo>
                <a:lnTo>
                  <a:pt x="9987837" y="6858000"/>
                </a:lnTo>
                <a:lnTo>
                  <a:pt x="6188347" y="6858000"/>
                </a:lnTo>
                <a:lnTo>
                  <a:pt x="6630032" y="4466307"/>
                </a:lnTo>
                <a:lnTo>
                  <a:pt x="6782617" y="4466307"/>
                </a:lnTo>
                <a:lnTo>
                  <a:pt x="6782617" y="3957687"/>
                </a:lnTo>
                <a:lnTo>
                  <a:pt x="6723961" y="3957687"/>
                </a:lnTo>
                <a:lnTo>
                  <a:pt x="6798898" y="3551907"/>
                </a:lnTo>
                <a:lnTo>
                  <a:pt x="6811936" y="3551907"/>
                </a:lnTo>
                <a:lnTo>
                  <a:pt x="6811936" y="3481306"/>
                </a:lnTo>
                <a:lnTo>
                  <a:pt x="6856362" y="3240745"/>
                </a:lnTo>
                <a:lnTo>
                  <a:pt x="6856362" y="3249414"/>
                </a:lnTo>
                <a:lnTo>
                  <a:pt x="7001985" y="3249414"/>
                </a:lnTo>
                <a:lnTo>
                  <a:pt x="6996732" y="3251745"/>
                </a:lnTo>
                <a:cubicBezTo>
                  <a:pt x="6987621" y="3255582"/>
                  <a:pt x="6977108" y="3259836"/>
                  <a:pt x="6965192" y="3264506"/>
                </a:cubicBezTo>
                <a:cubicBezTo>
                  <a:pt x="6917862" y="3282827"/>
                  <a:pt x="6887890" y="3299233"/>
                  <a:pt x="6875279" y="3313724"/>
                </a:cubicBezTo>
                <a:cubicBezTo>
                  <a:pt x="6862668" y="3328215"/>
                  <a:pt x="6856362" y="3354900"/>
                  <a:pt x="6856362" y="3393777"/>
                </a:cubicBezTo>
                <a:lnTo>
                  <a:pt x="6856362" y="3434333"/>
                </a:lnTo>
                <a:cubicBezTo>
                  <a:pt x="6856362" y="3486919"/>
                  <a:pt x="6868168" y="3521149"/>
                  <a:pt x="6891781" y="3537024"/>
                </a:cubicBezTo>
                <a:cubicBezTo>
                  <a:pt x="6915394" y="3552899"/>
                  <a:pt x="6941166" y="3560837"/>
                  <a:pt x="6969099" y="3560837"/>
                </a:cubicBezTo>
                <a:cubicBezTo>
                  <a:pt x="6990725" y="3560837"/>
                  <a:pt x="7009398" y="3556060"/>
                  <a:pt x="7025116" y="3546506"/>
                </a:cubicBezTo>
                <a:cubicBezTo>
                  <a:pt x="7040834" y="3536953"/>
                  <a:pt x="7048827" y="3524087"/>
                  <a:pt x="7049094" y="3507910"/>
                </a:cubicBezTo>
                <a:lnTo>
                  <a:pt x="7049094" y="3551907"/>
                </a:lnTo>
                <a:lnTo>
                  <a:pt x="7210573" y="3551907"/>
                </a:lnTo>
                <a:lnTo>
                  <a:pt x="7210573" y="3296667"/>
                </a:lnTo>
                <a:cubicBezTo>
                  <a:pt x="7210573" y="3214943"/>
                  <a:pt x="7207833" y="3160322"/>
                  <a:pt x="7202355" y="3132802"/>
                </a:cubicBezTo>
                <a:cubicBezTo>
                  <a:pt x="7196876" y="3105282"/>
                  <a:pt x="7180471" y="3081995"/>
                  <a:pt x="7153137" y="3062940"/>
                </a:cubicBezTo>
                <a:cubicBezTo>
                  <a:pt x="7125803" y="3043885"/>
                  <a:pt x="7085913" y="3034357"/>
                  <a:pt x="7033467" y="3034357"/>
                </a:cubicBezTo>
                <a:cubicBezTo>
                  <a:pt x="6989788" y="3034357"/>
                  <a:pt x="6953999" y="3042701"/>
                  <a:pt x="6926102" y="3059388"/>
                </a:cubicBezTo>
                <a:cubicBezTo>
                  <a:pt x="6912153" y="3067731"/>
                  <a:pt x="6900529" y="3076722"/>
                  <a:pt x="6891230" y="3086361"/>
                </a:cubicBezTo>
                <a:lnTo>
                  <a:pt x="6882493" y="3099248"/>
                </a:lnTo>
                <a:lnTo>
                  <a:pt x="6967764" y="2637507"/>
                </a:lnTo>
                <a:lnTo>
                  <a:pt x="7033244" y="2637507"/>
                </a:lnTo>
                <a:cubicBezTo>
                  <a:pt x="7108615" y="2637507"/>
                  <a:pt x="7158091" y="2627714"/>
                  <a:pt x="7181674" y="2608128"/>
                </a:cubicBezTo>
                <a:cubicBezTo>
                  <a:pt x="7205255" y="2588542"/>
                  <a:pt x="7217047" y="2552447"/>
                  <a:pt x="7217047" y="2499841"/>
                </a:cubicBezTo>
                <a:lnTo>
                  <a:pt x="7217047" y="2470820"/>
                </a:lnTo>
                <a:cubicBezTo>
                  <a:pt x="7217047" y="2440779"/>
                  <a:pt x="7207642" y="2415687"/>
                  <a:pt x="7188833" y="2395542"/>
                </a:cubicBezTo>
                <a:cubicBezTo>
                  <a:pt x="7170024" y="2375398"/>
                  <a:pt x="7146810" y="2365419"/>
                  <a:pt x="7119192" y="2365605"/>
                </a:cubicBezTo>
                <a:cubicBezTo>
                  <a:pt x="7177234" y="2361722"/>
                  <a:pt x="7206255" y="2329697"/>
                  <a:pt x="7206257" y="2269530"/>
                </a:cubicBezTo>
                <a:cubicBezTo>
                  <a:pt x="7206255" y="2218762"/>
                  <a:pt x="7193982" y="2182629"/>
                  <a:pt x="7169436" y="2161132"/>
                </a:cubicBezTo>
                <a:cubicBezTo>
                  <a:pt x="7157162" y="2150384"/>
                  <a:pt x="7140110" y="2142323"/>
                  <a:pt x="7118280" y="2136948"/>
                </a:cubicBezTo>
                <a:lnTo>
                  <a:pt x="7061268" y="2131191"/>
                </a:lnTo>
                <a:lnTo>
                  <a:pt x="7139284" y="1708740"/>
                </a:lnTo>
                <a:lnTo>
                  <a:pt x="7139284" y="1723014"/>
                </a:lnTo>
                <a:lnTo>
                  <a:pt x="7302995" y="1723014"/>
                </a:lnTo>
                <a:lnTo>
                  <a:pt x="7302995" y="1510655"/>
                </a:lnTo>
                <a:cubicBezTo>
                  <a:pt x="7324823" y="1510655"/>
                  <a:pt x="7335737" y="1524910"/>
                  <a:pt x="7335737" y="1553420"/>
                </a:cubicBezTo>
                <a:lnTo>
                  <a:pt x="7335737" y="1657553"/>
                </a:lnTo>
                <a:cubicBezTo>
                  <a:pt x="7335737" y="1682873"/>
                  <a:pt x="7342498" y="1704694"/>
                  <a:pt x="7356021" y="1723014"/>
                </a:cubicBezTo>
                <a:lnTo>
                  <a:pt x="7512470" y="1723014"/>
                </a:lnTo>
                <a:cubicBezTo>
                  <a:pt x="7501308" y="1700558"/>
                  <a:pt x="7495727" y="1674149"/>
                  <a:pt x="7495727" y="1643787"/>
                </a:cubicBezTo>
                <a:lnTo>
                  <a:pt x="7495727" y="1557129"/>
                </a:lnTo>
                <a:cubicBezTo>
                  <a:pt x="7495727" y="1512732"/>
                  <a:pt x="7467812" y="1481636"/>
                  <a:pt x="7411982" y="1463838"/>
                </a:cubicBezTo>
                <a:lnTo>
                  <a:pt x="7397749" y="1460526"/>
                </a:lnTo>
                <a:lnTo>
                  <a:pt x="7415680" y="1454153"/>
                </a:lnTo>
                <a:cubicBezTo>
                  <a:pt x="7439469" y="1442902"/>
                  <a:pt x="7455129" y="1434160"/>
                  <a:pt x="7462659" y="1427928"/>
                </a:cubicBezTo>
                <a:cubicBezTo>
                  <a:pt x="7484209" y="1410479"/>
                  <a:pt x="7494983" y="1388583"/>
                  <a:pt x="7494983" y="1362240"/>
                </a:cubicBezTo>
                <a:lnTo>
                  <a:pt x="7494983" y="1293430"/>
                </a:lnTo>
                <a:cubicBezTo>
                  <a:pt x="7494983" y="1263401"/>
                  <a:pt x="7500564" y="1237118"/>
                  <a:pt x="7511726" y="1214580"/>
                </a:cubicBezTo>
                <a:lnTo>
                  <a:pt x="7357724" y="1214580"/>
                </a:lnTo>
                <a:cubicBezTo>
                  <a:pt x="7342570" y="1221312"/>
                  <a:pt x="7334993" y="1243131"/>
                  <a:pt x="7334993" y="1280035"/>
                </a:cubicBezTo>
                <a:lnTo>
                  <a:pt x="7334993" y="1363710"/>
                </a:lnTo>
                <a:cubicBezTo>
                  <a:pt x="7334993" y="1392220"/>
                  <a:pt x="7324327" y="1406475"/>
                  <a:pt x="7302995" y="1406475"/>
                </a:cubicBezTo>
                <a:lnTo>
                  <a:pt x="7302995" y="1214580"/>
                </a:lnTo>
                <a:lnTo>
                  <a:pt x="7230542" y="121458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7D624B-14C7-855F-1497-69F19C05EFC0}"/>
              </a:ext>
            </a:extLst>
          </p:cNvPr>
          <p:cNvSpPr txBox="1"/>
          <p:nvPr/>
        </p:nvSpPr>
        <p:spPr>
          <a:xfrm>
            <a:off x="1145628" y="4655499"/>
            <a:ext cx="57912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Конкурсная работа ученика 10«Б» класса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МБОУ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гимназии №7 имени Д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П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Яковлева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Прохорова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Сергея Сергеевича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Научный руководитель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Якомазова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Татьяна Александровна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Заместитель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директора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учитель биологии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МБОУ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гимназия №7 имени Д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П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Яковлева</a:t>
            </a:r>
          </a:p>
        </p:txBody>
      </p:sp>
    </p:spTree>
    <p:extLst>
      <p:ext uri="{BB962C8B-B14F-4D97-AF65-F5344CB8AC3E}">
        <p14:creationId xmlns:p14="http://schemas.microsoft.com/office/powerpoint/2010/main" val="117067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AF8805-3F6E-E085-E6E2-A254F64EE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70" y="1544128"/>
            <a:ext cx="4230511" cy="5313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С начала работы генератора кислорода (06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.02.25)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наблюдался прирост уровня содержания О</a:t>
            </a:r>
            <a:r>
              <a:rPr lang="ru-RU" baseline="-250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2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в воздухе на 1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6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%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(с 19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,3%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до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20,9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%).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Повышение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уровня кислорода соответствовало фазам роста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популяции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D9CE66F-BB19-81E4-4783-FF9B05F566E7}"/>
              </a:ext>
            </a:extLst>
          </p:cNvPr>
          <p:cNvSpPr/>
          <p:nvPr/>
        </p:nvSpPr>
        <p:spPr>
          <a:xfrm>
            <a:off x="0" y="0"/>
            <a:ext cx="12192000" cy="146957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60003C-1482-13D8-01BA-9B015E31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1"/>
            <a:ext cx="12910457" cy="1325563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Основная часть</a:t>
            </a:r>
            <a:r>
              <a:rPr lang="en-US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 практическая часть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85498510-299A-F695-35BA-2CD510E0C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507368"/>
              </p:ext>
            </p:extLst>
          </p:nvPr>
        </p:nvGraphicFramePr>
        <p:xfrm>
          <a:off x="4351283" y="1469572"/>
          <a:ext cx="7840716" cy="538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3211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4741A261-B236-84D5-5705-9DA614407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A18319E-35A7-D337-2740-9CB9D9FB9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161" y="1566332"/>
            <a:ext cx="4815840" cy="52916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На протяжении работы генератора кислорода наблюдался рост уровня влажности воздуха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не коррелирующий с фазами роста популяции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C. vulgaris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Перепады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уровня влажности воздуха могли быть вызваны воздействиями внешних факторов (проветривание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)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EC3BF19-70C0-77AF-CAE9-09E82762E030}"/>
              </a:ext>
            </a:extLst>
          </p:cNvPr>
          <p:cNvSpPr/>
          <p:nvPr/>
        </p:nvSpPr>
        <p:spPr>
          <a:xfrm>
            <a:off x="0" y="0"/>
            <a:ext cx="12192000" cy="146957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C5B149-671B-27C8-3B0E-264AA93EF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1"/>
            <a:ext cx="12518571" cy="1325563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Основная часть</a:t>
            </a:r>
            <a:r>
              <a:rPr lang="en-US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 практическая часть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AF627D8D-BCE2-CFB4-FEC1-B4591CC90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401154"/>
              </p:ext>
            </p:extLst>
          </p:nvPr>
        </p:nvGraphicFramePr>
        <p:xfrm>
          <a:off x="1" y="1469571"/>
          <a:ext cx="7376160" cy="5388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0446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0F0F6D0-0FB3-A9D7-2B4D-281E1E44E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3544"/>
            <a:ext cx="12192000" cy="1885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Наблюдение за биомассой (визуальный анализ и микроскопия) свидетельствует о значительном росте популяции 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C. vulgaris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У весомой части популяции наблюдалась тенденция к закреплению на различные поверхности (стенки сосуда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трубку аэратора)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8263D18-5B80-EDEA-6695-106BF8BBE438}"/>
              </a:ext>
            </a:extLst>
          </p:cNvPr>
          <p:cNvSpPr/>
          <p:nvPr/>
        </p:nvSpPr>
        <p:spPr>
          <a:xfrm>
            <a:off x="0" y="-1"/>
            <a:ext cx="12192000" cy="147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1C07E2-D6BE-0CFD-7BDF-F074F077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981"/>
            <a:ext cx="12442371" cy="1325563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Основная часть</a:t>
            </a:r>
            <a:r>
              <a:rPr lang="en-US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 практическая часть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E0A7ACF-5859-EAEE-9664-51F34647E25F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круг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385325CC-E211-A335-A626-DE5ED54E60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7" b="95161" l="9956" r="89924">
                        <a14:foregroundMark x1="67463" y1="91289" x2="39586" y2="95645"/>
                        <a14:foregroundMark x1="39586" y1="95645" x2="26643" y2="90233"/>
                        <a14:foregroundMark x1="26643" y1="90233" x2="26643" y2="89397"/>
                        <a14:foregroundMark x1="30984" y1="93709" x2="44803" y2="96568"/>
                        <a14:foregroundMark x1="44803" y1="96568" x2="58781" y2="95161"/>
                        <a14:foregroundMark x1="58781" y1="95161" x2="60972" y2="9370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89" y="3082084"/>
            <a:ext cx="3541465" cy="3205794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уг, Красочность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6A1D4888-EAF0-78CD-FB9D-25F5D567C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9" b="99943" l="4682" r="96321">
                        <a14:foregroundMark x1="89075" y1="78817" x2="94760" y2="61768"/>
                        <a14:foregroundMark x1="94760" y1="61768" x2="89409" y2="26693"/>
                        <a14:foregroundMark x1="89409" y1="26693" x2="77480" y2="12400"/>
                        <a14:foregroundMark x1="77480" y1="12400" x2="60925" y2="4248"/>
                        <a14:foregroundMark x1="60925" y1="4248" x2="44482" y2="1493"/>
                        <a14:foregroundMark x1="44482" y1="1493" x2="28205" y2="6372"/>
                        <a14:foregroundMark x1="28205" y1="6372" x2="14883" y2="17451"/>
                        <a14:foregroundMark x1="14883" y1="17451" x2="10312" y2="34328"/>
                        <a14:foregroundMark x1="10312" y1="34328" x2="37793" y2="61022"/>
                        <a14:foregroundMark x1="37793" y1="61022" x2="38183" y2="61825"/>
                        <a14:foregroundMark x1="60814" y1="3617" x2="44370" y2="2009"/>
                        <a14:foregroundMark x1="44370" y1="2009" x2="37681" y2="3617"/>
                        <a14:foregroundMark x1="89632" y1="28473" x2="96321" y2="43858"/>
                        <a14:foregroundMark x1="96321" y1="43858" x2="93757" y2="71929"/>
                        <a14:foregroundMark x1="6299" y1="30597" x2="5797" y2="64409"/>
                        <a14:foregroundMark x1="5797" y1="64409" x2="13712" y2="79851"/>
                        <a14:foregroundMark x1="13712" y1="79851" x2="27090" y2="89897"/>
                        <a14:foregroundMark x1="27090" y1="89897" x2="61427" y2="93111"/>
                        <a14:foregroundMark x1="61427" y1="93111" x2="75753" y2="91504"/>
                        <a14:foregroundMark x1="4794" y1="33238" x2="6299" y2="67164"/>
                        <a14:foregroundMark x1="32051" y1="96785" x2="48718" y2="99943"/>
                        <a14:foregroundMark x1="68506" y1="97302" x2="49387" y2="9994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3333" y="3429000"/>
            <a:ext cx="2944161" cy="28588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2E42CE-574F-B873-F883-A82B0B60AEC7}"/>
              </a:ext>
            </a:extLst>
          </p:cNvPr>
          <p:cNvSpPr txBox="1"/>
          <p:nvPr/>
        </p:nvSpPr>
        <p:spPr>
          <a:xfrm>
            <a:off x="4757057" y="3429000"/>
            <a:ext cx="22533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Оптическая микроскопия проб </a:t>
            </a:r>
            <a:r>
              <a:rPr lang="en-US" sz="2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Chlorella vulgaris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, 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взятых из генератора кислорода в разное время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.</a:t>
            </a: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A7E4BEA-EB6B-2EDA-D90E-B70B2556413D}"/>
              </a:ext>
            </a:extLst>
          </p:cNvPr>
          <p:cNvSpPr txBox="1"/>
          <p:nvPr/>
        </p:nvSpPr>
        <p:spPr>
          <a:xfrm>
            <a:off x="1978037" y="6245155"/>
            <a:ext cx="144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27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.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02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.25</a:t>
            </a: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4FAF51E-9ACD-C788-6C08-CBFA7C204B3A}"/>
              </a:ext>
            </a:extLst>
          </p:cNvPr>
          <p:cNvSpPr txBox="1"/>
          <p:nvPr/>
        </p:nvSpPr>
        <p:spPr>
          <a:xfrm>
            <a:off x="8564522" y="6272927"/>
            <a:ext cx="144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30.03.25</a:t>
            </a: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16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1BC4CA14-2EFC-FF4E-CA57-94669A973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55379AC-DCA0-8461-6D46-9A17371B3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44" y="1534195"/>
            <a:ext cx="3825723" cy="53856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Стремительный рост популяции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Chlorella vulgaris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и дальнейшее достижение некого плато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свидетельствуют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о благоприятности условий в генераторе кислорода для её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жизнедеятельности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2D8CA77-0712-96D2-9513-00E43E00AD61}"/>
              </a:ext>
            </a:extLst>
          </p:cNvPr>
          <p:cNvSpPr/>
          <p:nvPr/>
        </p:nvSpPr>
        <p:spPr>
          <a:xfrm>
            <a:off x="0" y="-1"/>
            <a:ext cx="12192000" cy="147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408CEF-2850-FF6F-C704-767BF01D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7" y="266579"/>
            <a:ext cx="12002558" cy="1157424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Выводы</a:t>
            </a:r>
          </a:p>
        </p:txBody>
      </p:sp>
      <p:sp>
        <p:nvSpPr>
          <p:cNvPr id="15" name="Полилиния 14">
            <a:extLst>
              <a:ext uri="{FF2B5EF4-FFF2-40B4-BE49-F238E27FC236}">
                <a16:creationId xmlns="" xmlns:a16="http://schemas.microsoft.com/office/drawing/2014/main" id="{D3486A6B-FE88-AD6B-975C-4D24356FC2D0}"/>
              </a:ext>
            </a:extLst>
          </p:cNvPr>
          <p:cNvSpPr/>
          <p:nvPr/>
        </p:nvSpPr>
        <p:spPr>
          <a:xfrm>
            <a:off x="4063799" y="1480069"/>
            <a:ext cx="4434515" cy="5385601"/>
          </a:xfrm>
          <a:custGeom>
            <a:avLst/>
            <a:gdLst>
              <a:gd name="connsiteX0" fmla="*/ 4064401 w 4434515"/>
              <a:gd name="connsiteY0" fmla="*/ 1 h 5385601"/>
              <a:gd name="connsiteX1" fmla="*/ 4434515 w 4434515"/>
              <a:gd name="connsiteY1" fmla="*/ 562218 h 5385601"/>
              <a:gd name="connsiteX2" fmla="*/ 4064401 w 4434515"/>
              <a:gd name="connsiteY2" fmla="*/ 1124435 h 5385601"/>
              <a:gd name="connsiteX3" fmla="*/ 0 w 4434515"/>
              <a:gd name="connsiteY3" fmla="*/ 0 h 5385601"/>
              <a:gd name="connsiteX4" fmla="*/ 4064400 w 4434515"/>
              <a:gd name="connsiteY4" fmla="*/ 0 h 5385601"/>
              <a:gd name="connsiteX5" fmla="*/ 4064400 w 4434515"/>
              <a:gd name="connsiteY5" fmla="*/ 5385601 h 5385601"/>
              <a:gd name="connsiteX6" fmla="*/ 0 w 4434515"/>
              <a:gd name="connsiteY6" fmla="*/ 5385601 h 538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4515" h="5385601">
                <a:moveTo>
                  <a:pt x="4064401" y="1"/>
                </a:moveTo>
                <a:lnTo>
                  <a:pt x="4434515" y="562218"/>
                </a:lnTo>
                <a:lnTo>
                  <a:pt x="4064401" y="1124435"/>
                </a:lnTo>
                <a:close/>
                <a:moveTo>
                  <a:pt x="0" y="0"/>
                </a:moveTo>
                <a:lnTo>
                  <a:pt x="4064400" y="0"/>
                </a:lnTo>
                <a:lnTo>
                  <a:pt x="4064400" y="5385601"/>
                </a:lnTo>
                <a:lnTo>
                  <a:pt x="0" y="538560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Полилиния 12">
            <a:extLst>
              <a:ext uri="{FF2B5EF4-FFF2-40B4-BE49-F238E27FC236}">
                <a16:creationId xmlns="" xmlns:a16="http://schemas.microsoft.com/office/drawing/2014/main" id="{49D8FD77-C714-DB70-C72D-B9412E98251F}"/>
              </a:ext>
            </a:extLst>
          </p:cNvPr>
          <p:cNvSpPr/>
          <p:nvPr/>
        </p:nvSpPr>
        <p:spPr>
          <a:xfrm>
            <a:off x="0" y="1472396"/>
            <a:ext cx="4434515" cy="5385601"/>
          </a:xfrm>
          <a:custGeom>
            <a:avLst/>
            <a:gdLst>
              <a:gd name="connsiteX0" fmla="*/ 4064400 w 4434515"/>
              <a:gd name="connsiteY0" fmla="*/ 1 h 5385601"/>
              <a:gd name="connsiteX1" fmla="*/ 4434515 w 4434515"/>
              <a:gd name="connsiteY1" fmla="*/ 562218 h 5385601"/>
              <a:gd name="connsiteX2" fmla="*/ 4064400 w 4434515"/>
              <a:gd name="connsiteY2" fmla="*/ 1124434 h 5385601"/>
              <a:gd name="connsiteX3" fmla="*/ 0 w 4434515"/>
              <a:gd name="connsiteY3" fmla="*/ 0 h 5385601"/>
              <a:gd name="connsiteX4" fmla="*/ 4064400 w 4434515"/>
              <a:gd name="connsiteY4" fmla="*/ 0 h 5385601"/>
              <a:gd name="connsiteX5" fmla="*/ 4064400 w 4434515"/>
              <a:gd name="connsiteY5" fmla="*/ 1 h 5385601"/>
              <a:gd name="connsiteX6" fmla="*/ 4064400 w 4434515"/>
              <a:gd name="connsiteY6" fmla="*/ 1 h 5385601"/>
              <a:gd name="connsiteX7" fmla="*/ 4064400 w 4434515"/>
              <a:gd name="connsiteY7" fmla="*/ 1124435 h 5385601"/>
              <a:gd name="connsiteX8" fmla="*/ 4064400 w 4434515"/>
              <a:gd name="connsiteY8" fmla="*/ 1124434 h 5385601"/>
              <a:gd name="connsiteX9" fmla="*/ 4064400 w 4434515"/>
              <a:gd name="connsiteY9" fmla="*/ 5385601 h 5385601"/>
              <a:gd name="connsiteX10" fmla="*/ 0 w 4434515"/>
              <a:gd name="connsiteY10" fmla="*/ 5385601 h 538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4515" h="5385601">
                <a:moveTo>
                  <a:pt x="4064400" y="1"/>
                </a:moveTo>
                <a:lnTo>
                  <a:pt x="4434515" y="562218"/>
                </a:lnTo>
                <a:lnTo>
                  <a:pt x="4064400" y="1124434"/>
                </a:lnTo>
                <a:close/>
                <a:moveTo>
                  <a:pt x="0" y="0"/>
                </a:moveTo>
                <a:lnTo>
                  <a:pt x="4064400" y="0"/>
                </a:lnTo>
                <a:lnTo>
                  <a:pt x="4064400" y="1"/>
                </a:lnTo>
                <a:lnTo>
                  <a:pt x="4064400" y="1"/>
                </a:lnTo>
                <a:lnTo>
                  <a:pt x="4064400" y="1124435"/>
                </a:lnTo>
                <a:lnTo>
                  <a:pt x="4064400" y="1124434"/>
                </a:lnTo>
                <a:lnTo>
                  <a:pt x="4064400" y="5385601"/>
                </a:lnTo>
                <a:lnTo>
                  <a:pt x="0" y="538560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D4B919A-BC5E-74CC-7096-6E8EA9AA2EDF}"/>
              </a:ext>
            </a:extLst>
          </p:cNvPr>
          <p:cNvSpPr/>
          <p:nvPr/>
        </p:nvSpPr>
        <p:spPr>
          <a:xfrm>
            <a:off x="11852030" y="6770077"/>
            <a:ext cx="339969" cy="879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E1FA103-039D-0333-FD33-4E00DCE6D40C}"/>
              </a:ext>
            </a:extLst>
          </p:cNvPr>
          <p:cNvSpPr txBox="1"/>
          <p:nvPr/>
        </p:nvSpPr>
        <p:spPr>
          <a:xfrm>
            <a:off x="84667" y="1472396"/>
            <a:ext cx="39791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С запуска генератора кислорода на основе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Chlorella vulgaris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уровень содержания кислорода в воздухе вырос на 1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.6%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(с 19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.3%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до 20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.9%),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что свидетельствует о эффективном функционировании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устройства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CD2D503-0FA4-A98E-F471-4C12B5ABC7CB}"/>
              </a:ext>
            </a:extLst>
          </p:cNvPr>
          <p:cNvSpPr txBox="1"/>
          <p:nvPr/>
        </p:nvSpPr>
        <p:spPr>
          <a:xfrm>
            <a:off x="4343400" y="1487747"/>
            <a:ext cx="37841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Во время работы генератора кислорода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также наблюдался прирост уровня влажности. воздуха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Уровень влажности воздуха доходил до 75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%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7122" y="5918471"/>
            <a:ext cx="790786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Impact" panose="020B0806030902050204" pitchFamily="34" charset="0"/>
              </a:rPr>
              <a:t>По субъективным ощущениям, при работе генератора кислорода наблюдалось повышение работоспособности</a:t>
            </a:r>
            <a:endParaRPr lang="ru-RU" sz="2400" dirty="0">
              <a:solidFill>
                <a:schemeClr val="tx2">
                  <a:lumMod val="90000"/>
                  <a:lumOff val="1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5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2A6BF2B-BEE7-CFEB-6EB3-12F9FE9DA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B44C82-7E61-1D8D-E3C9-AC4EACD0B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12" y="1738977"/>
            <a:ext cx="11719588" cy="4594090"/>
          </a:xfrm>
          <a:solidFill>
            <a:schemeClr val="accent6">
              <a:lumMod val="20000"/>
              <a:lumOff val="80000"/>
              <a:alpha val="26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Генератор кислорода на основе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Chlorella vulgaris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является дешёвым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эффективным и требующим небольшое количество энергетических затрат источником кислорода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Закономерности в поведении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C. vulgaris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выявленные в ходе данной работы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вызывают интерес в дальнейшей работе с этим организмом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Планируется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дальнейшее развитие темы изучения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C. vulgaris,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в частности разработка нового типа генераторов кислорода на основе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C. vulgaris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использующего способность данного организма к закреплению на различные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поверхности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7103B98-139F-3CAA-CA65-204AFFDE763A}"/>
              </a:ext>
            </a:extLst>
          </p:cNvPr>
          <p:cNvSpPr/>
          <p:nvPr/>
        </p:nvSpPr>
        <p:spPr>
          <a:xfrm>
            <a:off x="0" y="-1"/>
            <a:ext cx="12192000" cy="147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31AC20-35B7-FC1E-89A1-90F7DDA34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7" y="266579"/>
            <a:ext cx="11926358" cy="1157424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4222686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CAB95AC-9DC8-4409-95D2-A0BBF0CD224D}"/>
              </a:ext>
            </a:extLst>
          </p:cNvPr>
          <p:cNvSpPr/>
          <p:nvPr/>
        </p:nvSpPr>
        <p:spPr>
          <a:xfrm>
            <a:off x="0" y="-1"/>
            <a:ext cx="12192000" cy="147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8683F6-2D87-0B54-36A4-203E4458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6" y="216073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D98768-F5AF-CB86-F477-5DB07763C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6" y="1541636"/>
            <a:ext cx="12062208" cy="531636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Вос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c</a:t>
            </a:r>
            <a:r>
              <a:rPr lang="ru-RU" sz="1400" i="1" dirty="0" err="1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тановительный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пентозофосфатный цикл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Бассхем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Дж., Бенсон А., Кальвин М. </a:t>
            </a:r>
            <a:r>
              <a:rPr lang="ru-RU" sz="1400" i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https://ru.wikipedia.org/wiki/Восстановительный_пентозофосфатный_цикл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marL="0" lvl="0" indent="0">
              <a:buNone/>
            </a:pP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Хлорелла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(Chlorella) 4.0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Важность хлореллы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ALEEN Career Institute </a:t>
            </a:r>
            <a:r>
              <a:rPr lang="en-US" sz="1400" i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https://allen-in.translate.goog/neet/biology/chlorella?_x_tr_sl=en&amp;_x_tr_tl=ru&amp;_x_tr_hl=ru&amp;_x_tr_pto=rq&amp;_x_tr_hist=true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marL="0" lvl="0" indent="0">
              <a:buNone/>
            </a:pP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Углекислый газ в атмосфере земли </a:t>
            </a: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Смирнов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Б.М. (1978)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УФН </a:t>
            </a:r>
            <a:r>
              <a:rPr lang="ru-RU" sz="1400" i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https://ufn.ru/ru/articles/1978/11/f/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marL="0" lvl="0" indent="0">
              <a:buNone/>
            </a:pP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О предупреждении переноса в помещении патогенных организмов воздушным путем в холодном климате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Тейлор С., Скофилд М., Греф П. 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ABOK </a:t>
            </a:r>
            <a:r>
              <a:rPr lang="en-US" sz="1400" i="1" u="sng" dirty="0">
                <a:solidFill>
                  <a:srgbClr val="467886"/>
                </a:solidFill>
                <a:latin typeface="Impact" panose="020B080603090205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1400" i="1" u="sng" dirty="0">
                <a:solidFill>
                  <a:srgbClr val="467886"/>
                </a:solidFill>
                <a:latin typeface="Impact" panose="020B080603090205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1400" i="1" u="sng" dirty="0">
                <a:solidFill>
                  <a:srgbClr val="467886"/>
                </a:solidFill>
                <a:latin typeface="Impact" panose="020B080603090205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1400" i="1" u="sng" dirty="0">
                <a:solidFill>
                  <a:srgbClr val="467886"/>
                </a:solidFill>
                <a:latin typeface="Impact" panose="020B080603090205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400" i="1" u="sng" dirty="0">
                <a:solidFill>
                  <a:srgbClr val="467886"/>
                </a:solidFill>
                <a:latin typeface="Impact" panose="020B080603090205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abok</a:t>
            </a:r>
            <a:r>
              <a:rPr lang="ru-RU" sz="1400" i="1" u="sng" dirty="0">
                <a:solidFill>
                  <a:srgbClr val="467886"/>
                </a:solidFill>
                <a:latin typeface="Impact" panose="020B080603090205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400" i="1" u="sng" dirty="0">
                <a:solidFill>
                  <a:srgbClr val="467886"/>
                </a:solidFill>
                <a:latin typeface="Impact" panose="020B080603090205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sz="1400" i="1" u="sng" dirty="0">
                <a:solidFill>
                  <a:srgbClr val="467886"/>
                </a:solidFill>
                <a:latin typeface="Impact" panose="020B080603090205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400" i="1" u="sng" dirty="0">
                <a:solidFill>
                  <a:srgbClr val="467886"/>
                </a:solidFill>
                <a:latin typeface="Impact" panose="020B080603090205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ru-RU" sz="1400" i="1" u="sng" dirty="0">
                <a:solidFill>
                  <a:srgbClr val="467886"/>
                </a:solidFill>
                <a:latin typeface="Impact" panose="020B080603090205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en-US" sz="1400" i="1" u="sng" dirty="0">
                <a:solidFill>
                  <a:srgbClr val="467886"/>
                </a:solidFill>
                <a:latin typeface="Impact" panose="020B080603090205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spec</a:t>
            </a:r>
            <a:r>
              <a:rPr lang="ru-RU" sz="1400" i="1" u="sng" dirty="0">
                <a:solidFill>
                  <a:srgbClr val="467886"/>
                </a:solidFill>
                <a:latin typeface="Impact" panose="020B080603090205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400" i="1" u="sng" dirty="0">
                <a:solidFill>
                  <a:srgbClr val="467886"/>
                </a:solidFill>
                <a:latin typeface="Impact" panose="020B080603090205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articles</a:t>
            </a:r>
            <a:r>
              <a:rPr lang="ru-RU" sz="1400" i="1" u="sng" dirty="0">
                <a:solidFill>
                  <a:srgbClr val="467886"/>
                </a:solidFill>
                <a:latin typeface="Impact" panose="020B080603090205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400" i="1" u="sng" dirty="0">
                <a:solidFill>
                  <a:srgbClr val="467886"/>
                </a:solidFill>
                <a:latin typeface="Impact" panose="020B080603090205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php</a:t>
            </a:r>
            <a:r>
              <a:rPr lang="ru-RU" sz="1400" i="1" u="sng" dirty="0">
                <a:solidFill>
                  <a:srgbClr val="467886"/>
                </a:solidFill>
                <a:latin typeface="Impact" panose="020B080603090205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?</a:t>
            </a:r>
            <a:r>
              <a:rPr lang="en-US" sz="1400" i="1" u="sng" dirty="0">
                <a:solidFill>
                  <a:srgbClr val="467886"/>
                </a:solidFill>
                <a:latin typeface="Impact" panose="020B080603090205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nid</a:t>
            </a:r>
            <a:r>
              <a:rPr lang="ru-RU" sz="1400" i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=8168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marL="0" lvl="0" indent="0">
              <a:buNone/>
            </a:pP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Хлорелла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(Chlorella) 1.0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Строение хлореллы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ALEEN Career Institute 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https://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allen-in.translate.goog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/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neet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/biology/chlorella?_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x_tr_sl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=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en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&amp;_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x_tr_tl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=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ru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&amp;_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x_tr_hl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=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ru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&amp;_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x_tr_pto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=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rq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&amp;_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x_tr_hist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=true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marL="0" lvl="0" indent="0">
              <a:buNone/>
            </a:pP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Биология в 3-х томах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Тейлор Д., Грин Н., Стаут У. том 1 4-е издание, исправленное (электронное) (2013): стр.253-254</a:t>
            </a:r>
          </a:p>
          <a:p>
            <a:pPr marL="0" lvl="0" indent="0">
              <a:buNone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Дальневосточный государственный технический рыбный университет (ДГТРУ)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1400" i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https://dalrybvtuz.ru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marL="0" lvl="0" indent="0">
              <a:buNone/>
            </a:pP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Биология в 3-х томах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Тейлор Д., Грин Н., Стаут У. том 1 4-е издание, исправленное (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элекпронное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) (2013): стр.260-261</a:t>
            </a:r>
          </a:p>
          <a:p>
            <a:pPr marL="0" lvl="0" indent="0">
              <a:buNone/>
            </a:pP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Атмосфера и здоровье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Голицин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Г.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Грандберг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И., Поволоцкая Н. (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Гидормедцентр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России) </a:t>
            </a:r>
            <a:r>
              <a:rPr lang="ru-RU" sz="1400" i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https://meteoinfo.ru/meteo-medic/2918-meteo-med-golicin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marL="0" indent="0">
              <a:buNone/>
            </a:pP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Биология в 3-х томах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Тейлор Д., Грин Н., Стаут У. том 1 4-е издание, исправленное (электронное) (2013): стр.415-416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C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троение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Chlorella vulgaris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-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Биология в 3-х томах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Тейлор Д., Грин Н., Стаут У. Том 1 4-е издание, исправленное (электронное) (2013): стр.51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Логотип ГНЦ РФ ФГБНУ «ВНИРО» </a:t>
            </a:r>
            <a:r>
              <a:rPr lang="en" sz="1400" dirty="0">
                <a:solidFill>
                  <a:srgbClr val="467886"/>
                </a:solidFill>
                <a:latin typeface="Impact" panose="020B080603090205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" sz="1400" dirty="0" err="1">
                <a:solidFill>
                  <a:srgbClr val="467886"/>
                </a:solidFill>
                <a:latin typeface="Impact" panose="020B080603090205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www.tadviser.ru</a:t>
            </a:r>
            <a:r>
              <a:rPr lang="en" sz="1400" dirty="0">
                <a:solidFill>
                  <a:srgbClr val="467886"/>
                </a:solidFill>
                <a:latin typeface="Impact" panose="020B080603090205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" sz="1400" dirty="0" err="1">
                <a:solidFill>
                  <a:srgbClr val="467886"/>
                </a:solidFill>
                <a:latin typeface="Impact" panose="020B080603090205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index.php</a:t>
            </a:r>
            <a:r>
              <a:rPr lang="en" sz="1400" dirty="0">
                <a:solidFill>
                  <a:srgbClr val="467886"/>
                </a:solidFill>
                <a:latin typeface="Impact" panose="020B080603090205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1400" dirty="0">
                <a:solidFill>
                  <a:srgbClr val="467886"/>
                </a:solidFill>
                <a:latin typeface="Impact" panose="020B080603090205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Компания:ВНИРО_%28Всероссийский_научно-исследовательский_институт_рыбного_хозяйства_и_океанографии%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29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Рисунок 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Chlorella vulgaris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sz="1400" dirty="0">
                <a:solidFill>
                  <a:srgbClr val="467886"/>
                </a:solidFill>
                <a:latin typeface="Impact" panose="020B080603090205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https://the-challenger.ru/eda/kak-pravilno-eda-new/chto-takoe-hlorella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marL="0" indent="0">
              <a:buNone/>
            </a:pPr>
            <a:endParaRPr lang="ru-RU" sz="12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1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BA5D25-F13B-F885-0486-3386AD450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6" y="4245165"/>
            <a:ext cx="11463867" cy="2612835"/>
          </a:xfrm>
          <a:noFill/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Проект реализуется в рамках договора о сотрудничестве между ГНЦ РФ ФГБНУ «ВНИРО» и МБОУ гимназия  №7 имени Д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.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П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. 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Яковлева г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. 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Красногорск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а также подпрограммы 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«ВНИРО Юниор» проекта «Навигатор ВНИРО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» </a:t>
            </a:r>
            <a:endParaRPr lang="ru-RU" sz="2800" dirty="0">
              <a:solidFill>
                <a:schemeClr val="tx2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595C7F8-4253-DC90-4EB3-9C74A0B7F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243557"/>
            <a:ext cx="6559625" cy="437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7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540DF9-E1B2-7804-D6C1-79B8ED59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5C196DE-DE70-87F0-5F48-7807F106AF1A}"/>
              </a:ext>
            </a:extLst>
          </p:cNvPr>
          <p:cNvSpPr/>
          <p:nvPr/>
        </p:nvSpPr>
        <p:spPr>
          <a:xfrm>
            <a:off x="0" y="0"/>
            <a:ext cx="12192000" cy="147144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F017BD3-BB08-98EC-8A9D-9A5BA172EC37}"/>
              </a:ext>
            </a:extLst>
          </p:cNvPr>
          <p:cNvSpPr/>
          <p:nvPr/>
        </p:nvSpPr>
        <p:spPr>
          <a:xfrm>
            <a:off x="0" y="1471448"/>
            <a:ext cx="12192000" cy="5386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 descr="Изображение выглядит как миска, посуда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1832B5C3-7364-B7AF-5D15-4D484B91A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7448117">
            <a:off x="7151766" y="781016"/>
            <a:ext cx="4811445" cy="4577880"/>
          </a:xfr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B439A3-C1A5-9752-AA99-46D9E0BC3E57}"/>
              </a:ext>
            </a:extLst>
          </p:cNvPr>
          <p:cNvSpPr txBox="1"/>
          <p:nvPr/>
        </p:nvSpPr>
        <p:spPr>
          <a:xfrm>
            <a:off x="73573" y="324975"/>
            <a:ext cx="6022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Введение</a:t>
            </a:r>
          </a:p>
        </p:txBody>
      </p:sp>
      <p:pic>
        <p:nvPicPr>
          <p:cNvPr id="10" name="Объект 6" descr="Изображение выглядит как миска, посуда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4E393B6E-273E-BFF8-1DFD-7395EA75D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765229">
            <a:off x="10441770" y="4907548"/>
            <a:ext cx="1588135" cy="1635503"/>
          </a:xfrm>
          <a:prstGeom prst="rect">
            <a:avLst/>
          </a:prstGeom>
        </p:spPr>
      </p:pic>
      <p:pic>
        <p:nvPicPr>
          <p:cNvPr id="12" name="Объект 6" descr="Изображение выглядит как миска, посуда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EC873276-8053-D535-0E50-EC3C4847B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60363">
            <a:off x="8994837" y="5519553"/>
            <a:ext cx="1116479" cy="10622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9D202B-8821-497A-21AB-C27A2140D90D}"/>
              </a:ext>
            </a:extLst>
          </p:cNvPr>
          <p:cNvSpPr txBox="1"/>
          <p:nvPr/>
        </p:nvSpPr>
        <p:spPr>
          <a:xfrm>
            <a:off x="73572" y="1479610"/>
            <a:ext cx="733622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Chlorella 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vulgaris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–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одноклеточная зелёная водоросль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Представители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рода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Chlorella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являются удобными модельными объектами для изучения различных биологических процессов (например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темновые реакции фотосинтеза изучались М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Кальвином именно на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Chlorella vulgaris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)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Её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также используют в качестве пищевой добавки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удобрения и индикатора чистоты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водоёмов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8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62969D-9F9A-1362-A77F-040D14CB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627ED405-190F-4032-8451-C4476DC1D2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833162"/>
              </p:ext>
            </p:extLst>
          </p:nvPr>
        </p:nvGraphicFramePr>
        <p:xfrm>
          <a:off x="0" y="1471448"/>
          <a:ext cx="12192000" cy="5386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1813482547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876821414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3775416068"/>
                    </a:ext>
                  </a:extLst>
                </a:gridCol>
              </a:tblGrid>
              <a:tr h="26932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8741532"/>
                  </a:ext>
                </a:extLst>
              </a:tr>
              <a:tr h="26932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4784595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E1E8512-48DD-711F-687E-DDB769FCA136}"/>
              </a:ext>
            </a:extLst>
          </p:cNvPr>
          <p:cNvSpPr/>
          <p:nvPr/>
        </p:nvSpPr>
        <p:spPr>
          <a:xfrm>
            <a:off x="0" y="0"/>
            <a:ext cx="12192000" cy="147144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187C8D0-84B1-9FE4-BEA9-50F3A87B6C81}"/>
              </a:ext>
            </a:extLst>
          </p:cNvPr>
          <p:cNvSpPr txBox="1"/>
          <p:nvPr/>
        </p:nvSpPr>
        <p:spPr>
          <a:xfrm>
            <a:off x="110067" y="309953"/>
            <a:ext cx="10652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Актуальность проекта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59F47C0-47D4-009C-F173-D3D2D6BA095B}"/>
              </a:ext>
            </a:extLst>
          </p:cNvPr>
          <p:cNvSpPr/>
          <p:nvPr/>
        </p:nvSpPr>
        <p:spPr>
          <a:xfrm>
            <a:off x="12318" y="1463708"/>
            <a:ext cx="4067503" cy="27169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648B52F-5924-4C32-7FB3-0BB37AF17C57}"/>
              </a:ext>
            </a:extLst>
          </p:cNvPr>
          <p:cNvSpPr/>
          <p:nvPr/>
        </p:nvSpPr>
        <p:spPr>
          <a:xfrm>
            <a:off x="4062248" y="4141076"/>
            <a:ext cx="4067503" cy="27248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C4A9C1D-6944-279A-A621-17A90D74D141}"/>
              </a:ext>
            </a:extLst>
          </p:cNvPr>
          <p:cNvSpPr/>
          <p:nvPr/>
        </p:nvSpPr>
        <p:spPr>
          <a:xfrm>
            <a:off x="8118746" y="1479329"/>
            <a:ext cx="4086390" cy="26818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872726-BD0A-6833-A37C-9D4DA4E5AF27}"/>
              </a:ext>
            </a:extLst>
          </p:cNvPr>
          <p:cNvSpPr txBox="1"/>
          <p:nvPr/>
        </p:nvSpPr>
        <p:spPr>
          <a:xfrm>
            <a:off x="8129751" y="1479330"/>
            <a:ext cx="4062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Генератор кислорода способствует поддержанию оптимального уровня влажности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препятствующего развитию патогенов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ECE7043-B1FB-9D3C-AB6C-919DC6BBB725}"/>
              </a:ext>
            </a:extLst>
          </p:cNvPr>
          <p:cNvSpPr txBox="1"/>
          <p:nvPr/>
        </p:nvSpPr>
        <p:spPr>
          <a:xfrm>
            <a:off x="110067" y="1479330"/>
            <a:ext cx="3944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Поглощение углекислого газа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являющегося парниковым газом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в ходе фотосинтеза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Chlorella vulgaris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препятствует глобальному потеплению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4F9E429-75FB-9CCB-2BC4-AE430D68E06F}"/>
              </a:ext>
            </a:extLst>
          </p:cNvPr>
          <p:cNvSpPr txBox="1"/>
          <p:nvPr/>
        </p:nvSpPr>
        <p:spPr>
          <a:xfrm>
            <a:off x="4054367" y="4196252"/>
            <a:ext cx="4070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Выделение кислорода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в качестве побочного продукта фотосинтеза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нормализует его содержание в воздухе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8" name="Рисунок 17" descr="Изображение выглядит как небо, на открытом воздухе, строительство, дерево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015CB341-B2CA-7BFA-1318-B30FEC2287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62" y="4164726"/>
            <a:ext cx="4079821" cy="272836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на открытом воздухе, небо, загрязнение, ды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F471FBFF-91D7-4943-B086-7E3C745830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373" y="1471448"/>
            <a:ext cx="4068000" cy="26968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ва, на открытом воздухе, растение, вода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94792619-D4ED-E031-926D-5A2D48EA7B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745" y="4168285"/>
            <a:ext cx="4083762" cy="2752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6869" y="3811298"/>
            <a:ext cx="9973732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По подсчётам учёных, водоросли морей и океанов </a:t>
            </a:r>
            <a:r>
              <a:rPr lang="ru-RU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выделяют </a:t>
            </a:r>
            <a:r>
              <a:rPr lang="ru-RU" smtClean="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более 50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% кислорода на 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Земле 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8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12CB916B-6816-5D28-5552-FF956A2D5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8FA4D7-F514-A120-F19E-58AC92B0F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56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DD606E3-8328-D1DA-32C7-F107AD791FB4}"/>
              </a:ext>
            </a:extLst>
          </p:cNvPr>
          <p:cNvSpPr/>
          <p:nvPr/>
        </p:nvSpPr>
        <p:spPr>
          <a:xfrm>
            <a:off x="163286" y="1250325"/>
            <a:ext cx="12028712" cy="5607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F91358F-E5B7-2460-964C-0F04C4C75414}"/>
              </a:ext>
            </a:extLst>
          </p:cNvPr>
          <p:cNvSpPr/>
          <p:nvPr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EA5677-1025-BB5C-1C53-6E9D5D2E9182}"/>
              </a:ext>
            </a:extLst>
          </p:cNvPr>
          <p:cNvSpPr txBox="1"/>
          <p:nvPr/>
        </p:nvSpPr>
        <p:spPr>
          <a:xfrm>
            <a:off x="163286" y="299894"/>
            <a:ext cx="11952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Тема</a:t>
            </a:r>
            <a:r>
              <a:rPr lang="en-US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 цель</a:t>
            </a:r>
            <a:r>
              <a:rPr lang="en-US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 задачи проекта</a:t>
            </a:r>
          </a:p>
        </p:txBody>
      </p:sp>
      <p:sp>
        <p:nvSpPr>
          <p:cNvPr id="14" name="Полилиния 13">
            <a:extLst>
              <a:ext uri="{FF2B5EF4-FFF2-40B4-BE49-F238E27FC236}">
                <a16:creationId xmlns="" xmlns:a16="http://schemas.microsoft.com/office/drawing/2014/main" id="{21A938BE-7B02-2C01-C93B-64CEA66081BC}"/>
              </a:ext>
            </a:extLst>
          </p:cNvPr>
          <p:cNvSpPr/>
          <p:nvPr/>
        </p:nvSpPr>
        <p:spPr>
          <a:xfrm>
            <a:off x="0" y="1473200"/>
            <a:ext cx="4538133" cy="5384800"/>
          </a:xfrm>
          <a:custGeom>
            <a:avLst/>
            <a:gdLst/>
            <a:ahLst/>
            <a:cxnLst/>
            <a:rect l="l" t="t" r="r" b="b"/>
            <a:pathLst>
              <a:path w="4538133" h="5384800">
                <a:moveTo>
                  <a:pt x="1755509" y="4834176"/>
                </a:moveTo>
                <a:lnTo>
                  <a:pt x="1755509" y="4883289"/>
                </a:lnTo>
                <a:lnTo>
                  <a:pt x="1800902" y="4883289"/>
                </a:lnTo>
                <a:lnTo>
                  <a:pt x="1800902" y="4834176"/>
                </a:lnTo>
                <a:close/>
                <a:moveTo>
                  <a:pt x="1515747" y="4796076"/>
                </a:moveTo>
                <a:cubicBezTo>
                  <a:pt x="1524379" y="4796076"/>
                  <a:pt x="1529836" y="4797143"/>
                  <a:pt x="1532118" y="4799276"/>
                </a:cubicBezTo>
                <a:cubicBezTo>
                  <a:pt x="1534400" y="4801409"/>
                  <a:pt x="1535541" y="4806742"/>
                  <a:pt x="1535541" y="4815275"/>
                </a:cubicBezTo>
                <a:lnTo>
                  <a:pt x="1535541" y="4821972"/>
                </a:lnTo>
                <a:cubicBezTo>
                  <a:pt x="1535541" y="4830505"/>
                  <a:pt x="1534251" y="4835937"/>
                  <a:pt x="1531672" y="4838269"/>
                </a:cubicBezTo>
                <a:cubicBezTo>
                  <a:pt x="1529092" y="4840600"/>
                  <a:pt x="1523784" y="4841766"/>
                  <a:pt x="1515747" y="4841766"/>
                </a:cubicBezTo>
                <a:close/>
                <a:moveTo>
                  <a:pt x="1681244" y="4789378"/>
                </a:moveTo>
                <a:lnTo>
                  <a:pt x="1681244" y="4830009"/>
                </a:lnTo>
                <a:cubicBezTo>
                  <a:pt x="1681244" y="4839931"/>
                  <a:pt x="1680673" y="4846057"/>
                  <a:pt x="1679532" y="4848389"/>
                </a:cubicBezTo>
                <a:cubicBezTo>
                  <a:pt x="1678391" y="4850721"/>
                  <a:pt x="1675936" y="4851886"/>
                  <a:pt x="1672165" y="4851886"/>
                </a:cubicBezTo>
                <a:cubicBezTo>
                  <a:pt x="1668197" y="4851886"/>
                  <a:pt x="1665543" y="4850398"/>
                  <a:pt x="1664203" y="4847421"/>
                </a:cubicBezTo>
                <a:cubicBezTo>
                  <a:pt x="1662864" y="4844445"/>
                  <a:pt x="1662194" y="4837847"/>
                  <a:pt x="1662194" y="4827627"/>
                </a:cubicBezTo>
                <a:cubicBezTo>
                  <a:pt x="1662194" y="4818698"/>
                  <a:pt x="1662963" y="4811852"/>
                  <a:pt x="1664501" y="4807089"/>
                </a:cubicBezTo>
                <a:cubicBezTo>
                  <a:pt x="1666039" y="4802327"/>
                  <a:pt x="1671620" y="4796423"/>
                  <a:pt x="1681244" y="4789378"/>
                </a:cubicBezTo>
                <a:close/>
                <a:moveTo>
                  <a:pt x="1515747" y="4727168"/>
                </a:moveTo>
                <a:cubicBezTo>
                  <a:pt x="1524379" y="4727168"/>
                  <a:pt x="1529836" y="4728260"/>
                  <a:pt x="1532118" y="4730443"/>
                </a:cubicBezTo>
                <a:cubicBezTo>
                  <a:pt x="1534400" y="4732626"/>
                  <a:pt x="1535541" y="4736545"/>
                  <a:pt x="1535541" y="4742200"/>
                </a:cubicBezTo>
                <a:cubicBezTo>
                  <a:pt x="1535541" y="4748947"/>
                  <a:pt x="1534524" y="4753461"/>
                  <a:pt x="1532490" y="4755743"/>
                </a:cubicBezTo>
                <a:cubicBezTo>
                  <a:pt x="1530456" y="4758025"/>
                  <a:pt x="1524875" y="4759166"/>
                  <a:pt x="1515747" y="4759166"/>
                </a:cubicBezTo>
                <a:close/>
                <a:moveTo>
                  <a:pt x="913737" y="4717197"/>
                </a:moveTo>
                <a:cubicBezTo>
                  <a:pt x="917309" y="4717197"/>
                  <a:pt x="919641" y="4718512"/>
                  <a:pt x="920732" y="4721141"/>
                </a:cubicBezTo>
                <a:cubicBezTo>
                  <a:pt x="921824" y="4723770"/>
                  <a:pt x="922369" y="4730145"/>
                  <a:pt x="922369" y="4740265"/>
                </a:cubicBezTo>
                <a:lnTo>
                  <a:pt x="922369" y="4831348"/>
                </a:lnTo>
                <a:cubicBezTo>
                  <a:pt x="922369" y="4839881"/>
                  <a:pt x="921799" y="4845437"/>
                  <a:pt x="920658" y="4848017"/>
                </a:cubicBezTo>
                <a:cubicBezTo>
                  <a:pt x="919517" y="4850597"/>
                  <a:pt x="917160" y="4851886"/>
                  <a:pt x="913588" y="4851886"/>
                </a:cubicBezTo>
                <a:cubicBezTo>
                  <a:pt x="910116" y="4851886"/>
                  <a:pt x="907784" y="4850472"/>
                  <a:pt x="906593" y="4847645"/>
                </a:cubicBezTo>
                <a:cubicBezTo>
                  <a:pt x="905403" y="4844817"/>
                  <a:pt x="904808" y="4838740"/>
                  <a:pt x="904808" y="4829413"/>
                </a:cubicBezTo>
                <a:lnTo>
                  <a:pt x="904808" y="4740265"/>
                </a:lnTo>
                <a:cubicBezTo>
                  <a:pt x="904808" y="4730145"/>
                  <a:pt x="905403" y="4723770"/>
                  <a:pt x="906593" y="4721141"/>
                </a:cubicBezTo>
                <a:cubicBezTo>
                  <a:pt x="907784" y="4718512"/>
                  <a:pt x="910165" y="4717197"/>
                  <a:pt x="913737" y="4717197"/>
                </a:cubicBezTo>
                <a:close/>
                <a:moveTo>
                  <a:pt x="754045" y="4717197"/>
                </a:moveTo>
                <a:cubicBezTo>
                  <a:pt x="758113" y="4717197"/>
                  <a:pt x="760593" y="4718487"/>
                  <a:pt x="761486" y="4721066"/>
                </a:cubicBezTo>
                <a:cubicBezTo>
                  <a:pt x="762379" y="4723646"/>
                  <a:pt x="762825" y="4731038"/>
                  <a:pt x="762825" y="4743242"/>
                </a:cubicBezTo>
                <a:lnTo>
                  <a:pt x="762825" y="4827925"/>
                </a:lnTo>
                <a:cubicBezTo>
                  <a:pt x="762825" y="4838442"/>
                  <a:pt x="762354" y="4845065"/>
                  <a:pt x="761412" y="4847794"/>
                </a:cubicBezTo>
                <a:cubicBezTo>
                  <a:pt x="760469" y="4850522"/>
                  <a:pt x="758063" y="4851886"/>
                  <a:pt x="754193" y="4851886"/>
                </a:cubicBezTo>
                <a:cubicBezTo>
                  <a:pt x="750225" y="4851886"/>
                  <a:pt x="747645" y="4850398"/>
                  <a:pt x="746454" y="4847421"/>
                </a:cubicBezTo>
                <a:cubicBezTo>
                  <a:pt x="745264" y="4844445"/>
                  <a:pt x="744668" y="4837003"/>
                  <a:pt x="744668" y="4825097"/>
                </a:cubicBezTo>
                <a:lnTo>
                  <a:pt x="744668" y="4743242"/>
                </a:lnTo>
                <a:cubicBezTo>
                  <a:pt x="744668" y="4731832"/>
                  <a:pt x="745239" y="4724638"/>
                  <a:pt x="746380" y="4721662"/>
                </a:cubicBezTo>
                <a:cubicBezTo>
                  <a:pt x="747521" y="4718685"/>
                  <a:pt x="750076" y="4717197"/>
                  <a:pt x="754045" y="4717197"/>
                </a:cubicBezTo>
                <a:close/>
                <a:moveTo>
                  <a:pt x="1456067" y="4685794"/>
                </a:moveTo>
                <a:lnTo>
                  <a:pt x="1456067" y="4883289"/>
                </a:lnTo>
                <a:lnTo>
                  <a:pt x="1524974" y="4883289"/>
                </a:lnTo>
                <a:cubicBezTo>
                  <a:pt x="1554343" y="4883289"/>
                  <a:pt x="1573418" y="4879643"/>
                  <a:pt x="1582199" y="4872350"/>
                </a:cubicBezTo>
                <a:cubicBezTo>
                  <a:pt x="1590980" y="4865058"/>
                  <a:pt x="1595370" y="4851341"/>
                  <a:pt x="1595370" y="4831199"/>
                </a:cubicBezTo>
                <a:lnTo>
                  <a:pt x="1595370" y="4819591"/>
                </a:lnTo>
                <a:cubicBezTo>
                  <a:pt x="1595370" y="4808280"/>
                  <a:pt x="1591873" y="4798879"/>
                  <a:pt x="1584878" y="4791388"/>
                </a:cubicBezTo>
                <a:cubicBezTo>
                  <a:pt x="1577883" y="4783897"/>
                  <a:pt x="1568333" y="4779159"/>
                  <a:pt x="1556228" y="4777175"/>
                </a:cubicBezTo>
                <a:cubicBezTo>
                  <a:pt x="1579446" y="4774099"/>
                  <a:pt x="1591054" y="4761399"/>
                  <a:pt x="1591054" y="4739075"/>
                </a:cubicBezTo>
                <a:cubicBezTo>
                  <a:pt x="1591054" y="4719628"/>
                  <a:pt x="1586465" y="4705886"/>
                  <a:pt x="1577287" y="4697849"/>
                </a:cubicBezTo>
                <a:cubicBezTo>
                  <a:pt x="1568110" y="4689813"/>
                  <a:pt x="1551366" y="4685794"/>
                  <a:pt x="1527058" y="4685794"/>
                </a:cubicBezTo>
                <a:close/>
                <a:moveTo>
                  <a:pt x="1312894" y="4685794"/>
                </a:moveTo>
                <a:lnTo>
                  <a:pt x="1312894" y="4727168"/>
                </a:lnTo>
                <a:lnTo>
                  <a:pt x="1347422" y="4727168"/>
                </a:lnTo>
                <a:lnTo>
                  <a:pt x="1347422" y="4883289"/>
                </a:lnTo>
                <a:lnTo>
                  <a:pt x="1407400" y="4883289"/>
                </a:lnTo>
                <a:lnTo>
                  <a:pt x="1407400" y="4727168"/>
                </a:lnTo>
                <a:lnTo>
                  <a:pt x="1441779" y="4727168"/>
                </a:lnTo>
                <a:lnTo>
                  <a:pt x="1441779" y="4685794"/>
                </a:lnTo>
                <a:close/>
                <a:moveTo>
                  <a:pt x="998867" y="4685794"/>
                </a:moveTo>
                <a:lnTo>
                  <a:pt x="998867" y="4883289"/>
                </a:lnTo>
                <a:lnTo>
                  <a:pt x="1053636" y="4883289"/>
                </a:lnTo>
                <a:lnTo>
                  <a:pt x="1095456" y="4776579"/>
                </a:lnTo>
                <a:lnTo>
                  <a:pt x="1095456" y="4883289"/>
                </a:lnTo>
                <a:lnTo>
                  <a:pt x="1147844" y="4883289"/>
                </a:lnTo>
                <a:lnTo>
                  <a:pt x="1147844" y="4685794"/>
                </a:lnTo>
                <a:lnTo>
                  <a:pt x="1092331" y="4685794"/>
                </a:lnTo>
                <a:lnTo>
                  <a:pt x="1051254" y="4791611"/>
                </a:lnTo>
                <a:lnTo>
                  <a:pt x="1051254" y="4685794"/>
                </a:lnTo>
                <a:close/>
                <a:moveTo>
                  <a:pt x="541369" y="4685794"/>
                </a:moveTo>
                <a:lnTo>
                  <a:pt x="541369" y="4727168"/>
                </a:lnTo>
                <a:lnTo>
                  <a:pt x="575897" y="4727168"/>
                </a:lnTo>
                <a:lnTo>
                  <a:pt x="575897" y="4883289"/>
                </a:lnTo>
                <a:lnTo>
                  <a:pt x="635875" y="4883289"/>
                </a:lnTo>
                <a:lnTo>
                  <a:pt x="635875" y="4727168"/>
                </a:lnTo>
                <a:lnTo>
                  <a:pt x="670254" y="4727168"/>
                </a:lnTo>
                <a:lnTo>
                  <a:pt x="670254" y="4685794"/>
                </a:lnTo>
                <a:close/>
                <a:moveTo>
                  <a:pt x="252940" y="4685794"/>
                </a:moveTo>
                <a:lnTo>
                  <a:pt x="285864" y="4850993"/>
                </a:lnTo>
                <a:cubicBezTo>
                  <a:pt x="288347" y="4863197"/>
                  <a:pt x="289589" y="4870093"/>
                  <a:pt x="289589" y="4871680"/>
                </a:cubicBezTo>
                <a:cubicBezTo>
                  <a:pt x="289589" y="4874955"/>
                  <a:pt x="288248" y="4877063"/>
                  <a:pt x="285564" y="4878006"/>
                </a:cubicBezTo>
                <a:cubicBezTo>
                  <a:pt x="282880" y="4878948"/>
                  <a:pt x="276868" y="4879419"/>
                  <a:pt x="267526" y="4879419"/>
                </a:cubicBezTo>
                <a:lnTo>
                  <a:pt x="267526" y="4910971"/>
                </a:lnTo>
                <a:lnTo>
                  <a:pt x="303984" y="4910971"/>
                </a:lnTo>
                <a:cubicBezTo>
                  <a:pt x="320651" y="4910971"/>
                  <a:pt x="332779" y="4909706"/>
                  <a:pt x="340369" y="4907176"/>
                </a:cubicBezTo>
                <a:cubicBezTo>
                  <a:pt x="347958" y="4904646"/>
                  <a:pt x="353886" y="4900702"/>
                  <a:pt x="358151" y="4895344"/>
                </a:cubicBezTo>
                <a:cubicBezTo>
                  <a:pt x="362417" y="4889986"/>
                  <a:pt x="365468" y="4883190"/>
                  <a:pt x="367303" y="4874955"/>
                </a:cubicBezTo>
                <a:cubicBezTo>
                  <a:pt x="369139" y="4866720"/>
                  <a:pt x="371415" y="4851293"/>
                  <a:pt x="374133" y="4828674"/>
                </a:cubicBezTo>
                <a:lnTo>
                  <a:pt x="391313" y="4685794"/>
                </a:lnTo>
                <a:lnTo>
                  <a:pt x="336917" y="4685794"/>
                </a:lnTo>
                <a:lnTo>
                  <a:pt x="327280" y="4819144"/>
                </a:lnTo>
                <a:lnTo>
                  <a:pt x="307523" y="4685794"/>
                </a:lnTo>
                <a:close/>
                <a:moveTo>
                  <a:pt x="1673654" y="4682222"/>
                </a:moveTo>
                <a:cubicBezTo>
                  <a:pt x="1656687" y="4682222"/>
                  <a:pt x="1642896" y="4685397"/>
                  <a:pt x="1632279" y="4691747"/>
                </a:cubicBezTo>
                <a:cubicBezTo>
                  <a:pt x="1621663" y="4698097"/>
                  <a:pt x="1614594" y="4705415"/>
                  <a:pt x="1611071" y="4713700"/>
                </a:cubicBezTo>
                <a:cubicBezTo>
                  <a:pt x="1607549" y="4721984"/>
                  <a:pt x="1605788" y="4733766"/>
                  <a:pt x="1605788" y="4749046"/>
                </a:cubicBezTo>
                <a:lnTo>
                  <a:pt x="1605788" y="4762292"/>
                </a:lnTo>
                <a:lnTo>
                  <a:pt x="1662194" y="4762292"/>
                </a:lnTo>
                <a:lnTo>
                  <a:pt x="1662194" y="4741605"/>
                </a:lnTo>
                <a:cubicBezTo>
                  <a:pt x="1662194" y="4730591"/>
                  <a:pt x="1662690" y="4723770"/>
                  <a:pt x="1663682" y="4721141"/>
                </a:cubicBezTo>
                <a:cubicBezTo>
                  <a:pt x="1664674" y="4718512"/>
                  <a:pt x="1667204" y="4717197"/>
                  <a:pt x="1671273" y="4717197"/>
                </a:cubicBezTo>
                <a:cubicBezTo>
                  <a:pt x="1674844" y="4717197"/>
                  <a:pt x="1677399" y="4718760"/>
                  <a:pt x="1678937" y="4721885"/>
                </a:cubicBezTo>
                <a:cubicBezTo>
                  <a:pt x="1680475" y="4725010"/>
                  <a:pt x="1681244" y="4731733"/>
                  <a:pt x="1681244" y="4742051"/>
                </a:cubicBezTo>
                <a:cubicBezTo>
                  <a:pt x="1681244" y="4750286"/>
                  <a:pt x="1680549" y="4755743"/>
                  <a:pt x="1679160" y="4758422"/>
                </a:cubicBezTo>
                <a:cubicBezTo>
                  <a:pt x="1677771" y="4761101"/>
                  <a:pt x="1667204" y="4766310"/>
                  <a:pt x="1647460" y="4774049"/>
                </a:cubicBezTo>
                <a:cubicBezTo>
                  <a:pt x="1629005" y="4781193"/>
                  <a:pt x="1617446" y="4787444"/>
                  <a:pt x="1612783" y="4792802"/>
                </a:cubicBezTo>
                <a:cubicBezTo>
                  <a:pt x="1608120" y="4798159"/>
                  <a:pt x="1605788" y="4808230"/>
                  <a:pt x="1605788" y="4823014"/>
                </a:cubicBezTo>
                <a:lnTo>
                  <a:pt x="1605788" y="4839236"/>
                </a:lnTo>
                <a:cubicBezTo>
                  <a:pt x="1605788" y="4859179"/>
                  <a:pt x="1610179" y="4872102"/>
                  <a:pt x="1618959" y="4878006"/>
                </a:cubicBezTo>
                <a:cubicBezTo>
                  <a:pt x="1627740" y="4883909"/>
                  <a:pt x="1637389" y="4886861"/>
                  <a:pt x="1647907" y="4886861"/>
                </a:cubicBezTo>
                <a:cubicBezTo>
                  <a:pt x="1655943" y="4886861"/>
                  <a:pt x="1662864" y="4885097"/>
                  <a:pt x="1668668" y="4881568"/>
                </a:cubicBezTo>
                <a:cubicBezTo>
                  <a:pt x="1674472" y="4878040"/>
                  <a:pt x="1679210" y="4872747"/>
                  <a:pt x="1682881" y="4865690"/>
                </a:cubicBezTo>
                <a:lnTo>
                  <a:pt x="1682881" y="4883289"/>
                </a:lnTo>
                <a:lnTo>
                  <a:pt x="1741371" y="4883289"/>
                </a:lnTo>
                <a:lnTo>
                  <a:pt x="1741371" y="4784169"/>
                </a:lnTo>
                <a:cubicBezTo>
                  <a:pt x="1741371" y="4751527"/>
                  <a:pt x="1740329" y="4729971"/>
                  <a:pt x="1738245" y="4719504"/>
                </a:cubicBezTo>
                <a:cubicBezTo>
                  <a:pt x="1736162" y="4709036"/>
                  <a:pt x="1729960" y="4700206"/>
                  <a:pt x="1719642" y="4693012"/>
                </a:cubicBezTo>
                <a:cubicBezTo>
                  <a:pt x="1709323" y="4685819"/>
                  <a:pt x="1693993" y="4682222"/>
                  <a:pt x="1673654" y="4682222"/>
                </a:cubicBezTo>
                <a:close/>
                <a:moveTo>
                  <a:pt x="1235355" y="4682222"/>
                </a:moveTo>
                <a:cubicBezTo>
                  <a:pt x="1219579" y="4682222"/>
                  <a:pt x="1206184" y="4685571"/>
                  <a:pt x="1195171" y="4692268"/>
                </a:cubicBezTo>
                <a:cubicBezTo>
                  <a:pt x="1184158" y="4698966"/>
                  <a:pt x="1176965" y="4706581"/>
                  <a:pt x="1173591" y="4715113"/>
                </a:cubicBezTo>
                <a:cubicBezTo>
                  <a:pt x="1170218" y="4723646"/>
                  <a:pt x="1168531" y="4736297"/>
                  <a:pt x="1168531" y="4753065"/>
                </a:cubicBezTo>
                <a:lnTo>
                  <a:pt x="1168531" y="4809173"/>
                </a:lnTo>
                <a:cubicBezTo>
                  <a:pt x="1168531" y="4828421"/>
                  <a:pt x="1170590" y="4843279"/>
                  <a:pt x="1174707" y="4853747"/>
                </a:cubicBezTo>
                <a:cubicBezTo>
                  <a:pt x="1178825" y="4864214"/>
                  <a:pt x="1185844" y="4872350"/>
                  <a:pt x="1195767" y="4878154"/>
                </a:cubicBezTo>
                <a:cubicBezTo>
                  <a:pt x="1205688" y="4883959"/>
                  <a:pt x="1219132" y="4886861"/>
                  <a:pt x="1236099" y="4886861"/>
                </a:cubicBezTo>
                <a:cubicBezTo>
                  <a:pt x="1249394" y="4886861"/>
                  <a:pt x="1260556" y="4884753"/>
                  <a:pt x="1269585" y="4880536"/>
                </a:cubicBezTo>
                <a:cubicBezTo>
                  <a:pt x="1278614" y="4876319"/>
                  <a:pt x="1285932" y="4870068"/>
                  <a:pt x="1291538" y="4861783"/>
                </a:cubicBezTo>
                <a:cubicBezTo>
                  <a:pt x="1297143" y="4853499"/>
                  <a:pt x="1300467" y="4845412"/>
                  <a:pt x="1301509" y="4837524"/>
                </a:cubicBezTo>
                <a:cubicBezTo>
                  <a:pt x="1302551" y="4829636"/>
                  <a:pt x="1303121" y="4817805"/>
                  <a:pt x="1303220" y="4802029"/>
                </a:cubicBezTo>
                <a:lnTo>
                  <a:pt x="1249642" y="4802029"/>
                </a:lnTo>
                <a:lnTo>
                  <a:pt x="1249642" y="4825544"/>
                </a:lnTo>
                <a:cubicBezTo>
                  <a:pt x="1249642" y="4835763"/>
                  <a:pt x="1248923" y="4842709"/>
                  <a:pt x="1247484" y="4846380"/>
                </a:cubicBezTo>
                <a:cubicBezTo>
                  <a:pt x="1246046" y="4850051"/>
                  <a:pt x="1243292" y="4851886"/>
                  <a:pt x="1239224" y="4851886"/>
                </a:cubicBezTo>
                <a:cubicBezTo>
                  <a:pt x="1235752" y="4851886"/>
                  <a:pt x="1233122" y="4850125"/>
                  <a:pt x="1231336" y="4846603"/>
                </a:cubicBezTo>
                <a:cubicBezTo>
                  <a:pt x="1229551" y="4843081"/>
                  <a:pt x="1228657" y="4837797"/>
                  <a:pt x="1228657" y="4830753"/>
                </a:cubicBezTo>
                <a:lnTo>
                  <a:pt x="1228657" y="4737586"/>
                </a:lnTo>
                <a:cubicBezTo>
                  <a:pt x="1228657" y="4728954"/>
                  <a:pt x="1229253" y="4723398"/>
                  <a:pt x="1230443" y="4720918"/>
                </a:cubicBezTo>
                <a:cubicBezTo>
                  <a:pt x="1231634" y="4718437"/>
                  <a:pt x="1233966" y="4717197"/>
                  <a:pt x="1237438" y="4717197"/>
                </a:cubicBezTo>
                <a:cubicBezTo>
                  <a:pt x="1240911" y="4717197"/>
                  <a:pt x="1243292" y="4718611"/>
                  <a:pt x="1244582" y="4721439"/>
                </a:cubicBezTo>
                <a:cubicBezTo>
                  <a:pt x="1245872" y="4724266"/>
                  <a:pt x="1246517" y="4729649"/>
                  <a:pt x="1246517" y="4737586"/>
                </a:cubicBezTo>
                <a:lnTo>
                  <a:pt x="1246517" y="4760357"/>
                </a:lnTo>
                <a:lnTo>
                  <a:pt x="1303220" y="4760357"/>
                </a:lnTo>
                <a:cubicBezTo>
                  <a:pt x="1303220" y="4741803"/>
                  <a:pt x="1301385" y="4727466"/>
                  <a:pt x="1297714" y="4717346"/>
                </a:cubicBezTo>
                <a:cubicBezTo>
                  <a:pt x="1294043" y="4707225"/>
                  <a:pt x="1286651" y="4698842"/>
                  <a:pt x="1275538" y="4692194"/>
                </a:cubicBezTo>
                <a:cubicBezTo>
                  <a:pt x="1264426" y="4685546"/>
                  <a:pt x="1251031" y="4682222"/>
                  <a:pt x="1235355" y="4682222"/>
                </a:cubicBezTo>
                <a:close/>
                <a:moveTo>
                  <a:pt x="911654" y="4682222"/>
                </a:moveTo>
                <a:cubicBezTo>
                  <a:pt x="895580" y="4682222"/>
                  <a:pt x="882384" y="4685348"/>
                  <a:pt x="872065" y="4691599"/>
                </a:cubicBezTo>
                <a:cubicBezTo>
                  <a:pt x="861747" y="4697849"/>
                  <a:pt x="854603" y="4706134"/>
                  <a:pt x="850634" y="4716453"/>
                </a:cubicBezTo>
                <a:cubicBezTo>
                  <a:pt x="846665" y="4726772"/>
                  <a:pt x="844681" y="4741109"/>
                  <a:pt x="844681" y="4759464"/>
                </a:cubicBezTo>
                <a:lnTo>
                  <a:pt x="844681" y="4810066"/>
                </a:lnTo>
                <a:cubicBezTo>
                  <a:pt x="844681" y="4826834"/>
                  <a:pt x="845772" y="4839410"/>
                  <a:pt x="847955" y="4847794"/>
                </a:cubicBezTo>
                <a:cubicBezTo>
                  <a:pt x="850138" y="4856178"/>
                  <a:pt x="853784" y="4863321"/>
                  <a:pt x="858894" y="4869225"/>
                </a:cubicBezTo>
                <a:cubicBezTo>
                  <a:pt x="864004" y="4875128"/>
                  <a:pt x="871172" y="4879544"/>
                  <a:pt x="880400" y="4882470"/>
                </a:cubicBezTo>
                <a:cubicBezTo>
                  <a:pt x="889627" y="4885398"/>
                  <a:pt x="900888" y="4886861"/>
                  <a:pt x="914184" y="4886861"/>
                </a:cubicBezTo>
                <a:cubicBezTo>
                  <a:pt x="926090" y="4886861"/>
                  <a:pt x="936632" y="4885149"/>
                  <a:pt x="945810" y="4881726"/>
                </a:cubicBezTo>
                <a:cubicBezTo>
                  <a:pt x="954987" y="4878303"/>
                  <a:pt x="962503" y="4872995"/>
                  <a:pt x="968357" y="4865802"/>
                </a:cubicBezTo>
                <a:cubicBezTo>
                  <a:pt x="974211" y="4858609"/>
                  <a:pt x="978031" y="4850869"/>
                  <a:pt x="979817" y="4842585"/>
                </a:cubicBezTo>
                <a:cubicBezTo>
                  <a:pt x="981603" y="4834300"/>
                  <a:pt x="982496" y="4821277"/>
                  <a:pt x="982496" y="4803517"/>
                </a:cubicBezTo>
                <a:lnTo>
                  <a:pt x="982496" y="4755148"/>
                </a:lnTo>
                <a:cubicBezTo>
                  <a:pt x="982496" y="4741158"/>
                  <a:pt x="981528" y="4730740"/>
                  <a:pt x="979594" y="4723894"/>
                </a:cubicBezTo>
                <a:cubicBezTo>
                  <a:pt x="977659" y="4717048"/>
                  <a:pt x="974062" y="4710400"/>
                  <a:pt x="968804" y="4703951"/>
                </a:cubicBezTo>
                <a:cubicBezTo>
                  <a:pt x="963545" y="4697502"/>
                  <a:pt x="956079" y="4692268"/>
                  <a:pt x="946405" y="4688250"/>
                </a:cubicBezTo>
                <a:cubicBezTo>
                  <a:pt x="936731" y="4684232"/>
                  <a:pt x="925147" y="4682222"/>
                  <a:pt x="911654" y="4682222"/>
                </a:cubicBezTo>
                <a:close/>
                <a:moveTo>
                  <a:pt x="783513" y="4682222"/>
                </a:moveTo>
                <a:cubicBezTo>
                  <a:pt x="775873" y="4682222"/>
                  <a:pt x="768828" y="4683962"/>
                  <a:pt x="762379" y="4687441"/>
                </a:cubicBezTo>
                <a:cubicBezTo>
                  <a:pt x="755930" y="4690920"/>
                  <a:pt x="750026" y="4696187"/>
                  <a:pt x="744668" y="4703244"/>
                </a:cubicBezTo>
                <a:lnTo>
                  <a:pt x="745710" y="4685794"/>
                </a:lnTo>
                <a:lnTo>
                  <a:pt x="684542" y="4685794"/>
                </a:lnTo>
                <a:lnTo>
                  <a:pt x="684542" y="4911418"/>
                </a:lnTo>
                <a:lnTo>
                  <a:pt x="744668" y="4911418"/>
                </a:lnTo>
                <a:lnTo>
                  <a:pt x="744668" y="4866137"/>
                </a:lnTo>
                <a:cubicBezTo>
                  <a:pt x="749927" y="4872995"/>
                  <a:pt x="755731" y="4878164"/>
                  <a:pt x="762081" y="4881643"/>
                </a:cubicBezTo>
                <a:cubicBezTo>
                  <a:pt x="768431" y="4885121"/>
                  <a:pt x="775327" y="4886861"/>
                  <a:pt x="782769" y="4886861"/>
                </a:cubicBezTo>
                <a:cubicBezTo>
                  <a:pt x="792095" y="4886861"/>
                  <a:pt x="800057" y="4884604"/>
                  <a:pt x="806655" y="4880089"/>
                </a:cubicBezTo>
                <a:cubicBezTo>
                  <a:pt x="813253" y="4875575"/>
                  <a:pt x="817619" y="4869522"/>
                  <a:pt x="819752" y="4861932"/>
                </a:cubicBezTo>
                <a:cubicBezTo>
                  <a:pt x="821886" y="4854342"/>
                  <a:pt x="822952" y="4841568"/>
                  <a:pt x="822952" y="4823609"/>
                </a:cubicBezTo>
                <a:lnTo>
                  <a:pt x="822952" y="4740414"/>
                </a:lnTo>
                <a:cubicBezTo>
                  <a:pt x="822952" y="4724738"/>
                  <a:pt x="822109" y="4713625"/>
                  <a:pt x="820422" y="4707077"/>
                </a:cubicBezTo>
                <a:cubicBezTo>
                  <a:pt x="818735" y="4700528"/>
                  <a:pt x="814494" y="4694749"/>
                  <a:pt x="807697" y="4689738"/>
                </a:cubicBezTo>
                <a:cubicBezTo>
                  <a:pt x="800901" y="4684728"/>
                  <a:pt x="792839" y="4682222"/>
                  <a:pt x="783513" y="4682222"/>
                </a:cubicBezTo>
                <a:close/>
                <a:moveTo>
                  <a:pt x="463830" y="4682222"/>
                </a:moveTo>
                <a:cubicBezTo>
                  <a:pt x="448054" y="4682222"/>
                  <a:pt x="434659" y="4685571"/>
                  <a:pt x="423646" y="4692268"/>
                </a:cubicBezTo>
                <a:cubicBezTo>
                  <a:pt x="412633" y="4698966"/>
                  <a:pt x="405440" y="4706581"/>
                  <a:pt x="402066" y="4715113"/>
                </a:cubicBezTo>
                <a:cubicBezTo>
                  <a:pt x="398693" y="4723646"/>
                  <a:pt x="397006" y="4736297"/>
                  <a:pt x="397006" y="4753065"/>
                </a:cubicBezTo>
                <a:lnTo>
                  <a:pt x="397006" y="4809173"/>
                </a:lnTo>
                <a:cubicBezTo>
                  <a:pt x="397006" y="4828421"/>
                  <a:pt x="399065" y="4843279"/>
                  <a:pt x="403182" y="4853747"/>
                </a:cubicBezTo>
                <a:cubicBezTo>
                  <a:pt x="407300" y="4864214"/>
                  <a:pt x="414320" y="4872350"/>
                  <a:pt x="424242" y="4878154"/>
                </a:cubicBezTo>
                <a:cubicBezTo>
                  <a:pt x="434163" y="4883959"/>
                  <a:pt x="447608" y="4886861"/>
                  <a:pt x="464574" y="4886861"/>
                </a:cubicBezTo>
                <a:cubicBezTo>
                  <a:pt x="477869" y="4886861"/>
                  <a:pt x="489031" y="4884753"/>
                  <a:pt x="498060" y="4880536"/>
                </a:cubicBezTo>
                <a:cubicBezTo>
                  <a:pt x="507089" y="4876319"/>
                  <a:pt x="514407" y="4870068"/>
                  <a:pt x="520012" y="4861783"/>
                </a:cubicBezTo>
                <a:cubicBezTo>
                  <a:pt x="525618" y="4853499"/>
                  <a:pt x="528942" y="4845412"/>
                  <a:pt x="529984" y="4837524"/>
                </a:cubicBezTo>
                <a:cubicBezTo>
                  <a:pt x="531026" y="4829636"/>
                  <a:pt x="531596" y="4817805"/>
                  <a:pt x="531695" y="4802029"/>
                </a:cubicBezTo>
                <a:lnTo>
                  <a:pt x="478117" y="4802029"/>
                </a:lnTo>
                <a:lnTo>
                  <a:pt x="478117" y="4825544"/>
                </a:lnTo>
                <a:cubicBezTo>
                  <a:pt x="478117" y="4835763"/>
                  <a:pt x="477398" y="4842709"/>
                  <a:pt x="475959" y="4846380"/>
                </a:cubicBezTo>
                <a:cubicBezTo>
                  <a:pt x="474521" y="4850051"/>
                  <a:pt x="471767" y="4851886"/>
                  <a:pt x="467699" y="4851886"/>
                </a:cubicBezTo>
                <a:cubicBezTo>
                  <a:pt x="464227" y="4851886"/>
                  <a:pt x="461597" y="4850125"/>
                  <a:pt x="459811" y="4846603"/>
                </a:cubicBezTo>
                <a:cubicBezTo>
                  <a:pt x="458026" y="4843081"/>
                  <a:pt x="457133" y="4837797"/>
                  <a:pt x="457133" y="4830753"/>
                </a:cubicBezTo>
                <a:lnTo>
                  <a:pt x="457133" y="4737586"/>
                </a:lnTo>
                <a:cubicBezTo>
                  <a:pt x="457133" y="4728954"/>
                  <a:pt x="457728" y="4723398"/>
                  <a:pt x="458919" y="4720918"/>
                </a:cubicBezTo>
                <a:cubicBezTo>
                  <a:pt x="460109" y="4718437"/>
                  <a:pt x="462441" y="4717197"/>
                  <a:pt x="465913" y="4717197"/>
                </a:cubicBezTo>
                <a:cubicBezTo>
                  <a:pt x="469386" y="4717197"/>
                  <a:pt x="471767" y="4718611"/>
                  <a:pt x="473057" y="4721439"/>
                </a:cubicBezTo>
                <a:cubicBezTo>
                  <a:pt x="474347" y="4724266"/>
                  <a:pt x="474992" y="4729649"/>
                  <a:pt x="474992" y="4737586"/>
                </a:cubicBezTo>
                <a:lnTo>
                  <a:pt x="474992" y="4760357"/>
                </a:lnTo>
                <a:lnTo>
                  <a:pt x="531695" y="4760357"/>
                </a:lnTo>
                <a:cubicBezTo>
                  <a:pt x="531695" y="4741803"/>
                  <a:pt x="529860" y="4727466"/>
                  <a:pt x="526189" y="4717346"/>
                </a:cubicBezTo>
                <a:cubicBezTo>
                  <a:pt x="522518" y="4707225"/>
                  <a:pt x="515126" y="4698842"/>
                  <a:pt x="504013" y="4692194"/>
                </a:cubicBezTo>
                <a:cubicBezTo>
                  <a:pt x="492901" y="4685546"/>
                  <a:pt x="479506" y="4682222"/>
                  <a:pt x="463830" y="4682222"/>
                </a:cubicBezTo>
                <a:close/>
                <a:moveTo>
                  <a:pt x="1031014" y="4627602"/>
                </a:moveTo>
                <a:cubicBezTo>
                  <a:pt x="1031609" y="4640997"/>
                  <a:pt x="1035503" y="4651837"/>
                  <a:pt x="1042697" y="4660121"/>
                </a:cubicBezTo>
                <a:cubicBezTo>
                  <a:pt x="1049890" y="4668406"/>
                  <a:pt x="1060035" y="4672549"/>
                  <a:pt x="1073132" y="4672549"/>
                </a:cubicBezTo>
                <a:cubicBezTo>
                  <a:pt x="1086130" y="4672549"/>
                  <a:pt x="1096275" y="4668431"/>
                  <a:pt x="1103568" y="4660196"/>
                </a:cubicBezTo>
                <a:cubicBezTo>
                  <a:pt x="1110860" y="4651961"/>
                  <a:pt x="1114804" y="4641096"/>
                  <a:pt x="1115399" y="4627602"/>
                </a:cubicBezTo>
                <a:lnTo>
                  <a:pt x="1090099" y="4627602"/>
                </a:lnTo>
                <a:cubicBezTo>
                  <a:pt x="1088908" y="4641195"/>
                  <a:pt x="1083252" y="4647992"/>
                  <a:pt x="1073132" y="4647992"/>
                </a:cubicBezTo>
                <a:cubicBezTo>
                  <a:pt x="1063111" y="4647992"/>
                  <a:pt x="1057505" y="4641195"/>
                  <a:pt x="1056315" y="4627602"/>
                </a:cubicBezTo>
                <a:close/>
                <a:moveTo>
                  <a:pt x="1563372" y="4434126"/>
                </a:moveTo>
                <a:cubicBezTo>
                  <a:pt x="1572004" y="4434126"/>
                  <a:pt x="1577461" y="4435192"/>
                  <a:pt x="1579743" y="4437326"/>
                </a:cubicBezTo>
                <a:cubicBezTo>
                  <a:pt x="1582025" y="4439459"/>
                  <a:pt x="1583166" y="4444792"/>
                  <a:pt x="1583166" y="4453325"/>
                </a:cubicBezTo>
                <a:lnTo>
                  <a:pt x="1583166" y="4460022"/>
                </a:lnTo>
                <a:cubicBezTo>
                  <a:pt x="1583166" y="4468555"/>
                  <a:pt x="1581876" y="4473987"/>
                  <a:pt x="1579297" y="4476319"/>
                </a:cubicBezTo>
                <a:cubicBezTo>
                  <a:pt x="1576717" y="4478650"/>
                  <a:pt x="1571409" y="4479816"/>
                  <a:pt x="1563372" y="4479816"/>
                </a:cubicBezTo>
                <a:close/>
                <a:moveTo>
                  <a:pt x="2748044" y="4427429"/>
                </a:moveTo>
                <a:lnTo>
                  <a:pt x="2748044" y="4468059"/>
                </a:lnTo>
                <a:cubicBezTo>
                  <a:pt x="2748044" y="4477980"/>
                  <a:pt x="2747473" y="4484107"/>
                  <a:pt x="2746332" y="4486439"/>
                </a:cubicBezTo>
                <a:cubicBezTo>
                  <a:pt x="2745191" y="4488771"/>
                  <a:pt x="2742735" y="4489936"/>
                  <a:pt x="2738965" y="4489936"/>
                </a:cubicBezTo>
                <a:cubicBezTo>
                  <a:pt x="2734996" y="4489936"/>
                  <a:pt x="2732342" y="4488448"/>
                  <a:pt x="2731003" y="4485472"/>
                </a:cubicBezTo>
                <a:cubicBezTo>
                  <a:pt x="2729663" y="4482495"/>
                  <a:pt x="2728994" y="4475897"/>
                  <a:pt x="2728994" y="4465677"/>
                </a:cubicBezTo>
                <a:cubicBezTo>
                  <a:pt x="2728994" y="4456748"/>
                  <a:pt x="2729763" y="4449902"/>
                  <a:pt x="2731301" y="4445139"/>
                </a:cubicBezTo>
                <a:cubicBezTo>
                  <a:pt x="2732838" y="4440377"/>
                  <a:pt x="2738419" y="4434473"/>
                  <a:pt x="2748044" y="4427429"/>
                </a:cubicBezTo>
                <a:close/>
                <a:moveTo>
                  <a:pt x="2571534" y="4368344"/>
                </a:moveTo>
                <a:lnTo>
                  <a:pt x="2587161" y="4368344"/>
                </a:lnTo>
                <a:lnTo>
                  <a:pt x="2587161" y="4473863"/>
                </a:lnTo>
                <a:lnTo>
                  <a:pt x="2553674" y="4473863"/>
                </a:lnTo>
                <a:cubicBezTo>
                  <a:pt x="2565580" y="4441617"/>
                  <a:pt x="2571533" y="4407138"/>
                  <a:pt x="2571534" y="4370427"/>
                </a:cubicBezTo>
                <a:close/>
                <a:moveTo>
                  <a:pt x="1563372" y="4365219"/>
                </a:moveTo>
                <a:cubicBezTo>
                  <a:pt x="1572004" y="4365219"/>
                  <a:pt x="1577461" y="4366310"/>
                  <a:pt x="1579743" y="4368493"/>
                </a:cubicBezTo>
                <a:cubicBezTo>
                  <a:pt x="1582025" y="4370676"/>
                  <a:pt x="1583166" y="4374595"/>
                  <a:pt x="1583166" y="4380250"/>
                </a:cubicBezTo>
                <a:cubicBezTo>
                  <a:pt x="1583166" y="4386997"/>
                  <a:pt x="1582149" y="4391511"/>
                  <a:pt x="1580115" y="4393794"/>
                </a:cubicBezTo>
                <a:cubicBezTo>
                  <a:pt x="1578081" y="4396075"/>
                  <a:pt x="1572500" y="4397217"/>
                  <a:pt x="1563372" y="4397217"/>
                </a:cubicBezTo>
                <a:close/>
                <a:moveTo>
                  <a:pt x="722642" y="4355842"/>
                </a:moveTo>
                <a:cubicBezTo>
                  <a:pt x="729190" y="4355842"/>
                  <a:pt x="732465" y="4360902"/>
                  <a:pt x="732465" y="4371023"/>
                </a:cubicBezTo>
                <a:lnTo>
                  <a:pt x="732465" y="4473863"/>
                </a:lnTo>
                <a:cubicBezTo>
                  <a:pt x="732465" y="4480114"/>
                  <a:pt x="731720" y="4484454"/>
                  <a:pt x="730232" y="4486885"/>
                </a:cubicBezTo>
                <a:cubicBezTo>
                  <a:pt x="728744" y="4489316"/>
                  <a:pt x="726313" y="4490532"/>
                  <a:pt x="722940" y="4490532"/>
                </a:cubicBezTo>
                <a:cubicBezTo>
                  <a:pt x="719864" y="4490532"/>
                  <a:pt x="717681" y="4489663"/>
                  <a:pt x="716391" y="4487927"/>
                </a:cubicBezTo>
                <a:cubicBezTo>
                  <a:pt x="715101" y="4486191"/>
                  <a:pt x="714407" y="4484281"/>
                  <a:pt x="714308" y="4482197"/>
                </a:cubicBezTo>
                <a:cubicBezTo>
                  <a:pt x="714208" y="4480114"/>
                  <a:pt x="714159" y="4474260"/>
                  <a:pt x="714159" y="4464636"/>
                </a:cubicBezTo>
                <a:lnTo>
                  <a:pt x="714159" y="4370725"/>
                </a:lnTo>
                <a:cubicBezTo>
                  <a:pt x="714159" y="4364772"/>
                  <a:pt x="714878" y="4360803"/>
                  <a:pt x="716317" y="4358819"/>
                </a:cubicBezTo>
                <a:cubicBezTo>
                  <a:pt x="717755" y="4356835"/>
                  <a:pt x="719864" y="4355842"/>
                  <a:pt x="722642" y="4355842"/>
                </a:cubicBezTo>
                <a:close/>
                <a:moveTo>
                  <a:pt x="484517" y="4355842"/>
                </a:moveTo>
                <a:cubicBezTo>
                  <a:pt x="491065" y="4355842"/>
                  <a:pt x="494340" y="4360902"/>
                  <a:pt x="494340" y="4371023"/>
                </a:cubicBezTo>
                <a:lnTo>
                  <a:pt x="494340" y="4473863"/>
                </a:lnTo>
                <a:cubicBezTo>
                  <a:pt x="494340" y="4480114"/>
                  <a:pt x="493595" y="4484454"/>
                  <a:pt x="492107" y="4486885"/>
                </a:cubicBezTo>
                <a:cubicBezTo>
                  <a:pt x="490619" y="4489316"/>
                  <a:pt x="488188" y="4490532"/>
                  <a:pt x="484815" y="4490532"/>
                </a:cubicBezTo>
                <a:cubicBezTo>
                  <a:pt x="481739" y="4490532"/>
                  <a:pt x="479556" y="4489663"/>
                  <a:pt x="478266" y="4487927"/>
                </a:cubicBezTo>
                <a:cubicBezTo>
                  <a:pt x="476976" y="4486191"/>
                  <a:pt x="476282" y="4484281"/>
                  <a:pt x="476183" y="4482197"/>
                </a:cubicBezTo>
                <a:cubicBezTo>
                  <a:pt x="476083" y="4480114"/>
                  <a:pt x="476034" y="4474260"/>
                  <a:pt x="476034" y="4464636"/>
                </a:cubicBezTo>
                <a:lnTo>
                  <a:pt x="476034" y="4370725"/>
                </a:lnTo>
                <a:cubicBezTo>
                  <a:pt x="476034" y="4364772"/>
                  <a:pt x="476753" y="4360803"/>
                  <a:pt x="478192" y="4358819"/>
                </a:cubicBezTo>
                <a:cubicBezTo>
                  <a:pt x="479630" y="4356835"/>
                  <a:pt x="481739" y="4355842"/>
                  <a:pt x="484517" y="4355842"/>
                </a:cubicBezTo>
                <a:close/>
                <a:moveTo>
                  <a:pt x="3475962" y="4355247"/>
                </a:moveTo>
                <a:cubicBezTo>
                  <a:pt x="3479534" y="4355247"/>
                  <a:pt x="3481866" y="4356562"/>
                  <a:pt x="3482957" y="4359191"/>
                </a:cubicBezTo>
                <a:cubicBezTo>
                  <a:pt x="3484048" y="4361820"/>
                  <a:pt x="3484594" y="4368195"/>
                  <a:pt x="3484594" y="4378315"/>
                </a:cubicBezTo>
                <a:lnTo>
                  <a:pt x="3484594" y="4469398"/>
                </a:lnTo>
                <a:cubicBezTo>
                  <a:pt x="3484594" y="4477931"/>
                  <a:pt x="3484024" y="4483487"/>
                  <a:pt x="3482883" y="4486067"/>
                </a:cubicBezTo>
                <a:cubicBezTo>
                  <a:pt x="3481741" y="4488647"/>
                  <a:pt x="3479385" y="4489936"/>
                  <a:pt x="3475813" y="4489936"/>
                </a:cubicBezTo>
                <a:cubicBezTo>
                  <a:pt x="3472341" y="4489936"/>
                  <a:pt x="3470009" y="4488523"/>
                  <a:pt x="3468818" y="4485695"/>
                </a:cubicBezTo>
                <a:cubicBezTo>
                  <a:pt x="3467628" y="4482867"/>
                  <a:pt x="3467032" y="4476790"/>
                  <a:pt x="3467032" y="4467463"/>
                </a:cubicBezTo>
                <a:lnTo>
                  <a:pt x="3467032" y="4378315"/>
                </a:lnTo>
                <a:cubicBezTo>
                  <a:pt x="3467032" y="4368195"/>
                  <a:pt x="3467628" y="4361820"/>
                  <a:pt x="3468818" y="4359191"/>
                </a:cubicBezTo>
                <a:cubicBezTo>
                  <a:pt x="3470009" y="4356562"/>
                  <a:pt x="3472390" y="4355247"/>
                  <a:pt x="3475962" y="4355247"/>
                </a:cubicBezTo>
                <a:close/>
                <a:moveTo>
                  <a:pt x="3218787" y="4355247"/>
                </a:moveTo>
                <a:cubicBezTo>
                  <a:pt x="3222359" y="4355247"/>
                  <a:pt x="3224691" y="4356562"/>
                  <a:pt x="3225782" y="4359191"/>
                </a:cubicBezTo>
                <a:cubicBezTo>
                  <a:pt x="3226873" y="4361820"/>
                  <a:pt x="3227419" y="4368195"/>
                  <a:pt x="3227419" y="4378315"/>
                </a:cubicBezTo>
                <a:lnTo>
                  <a:pt x="3227419" y="4469398"/>
                </a:lnTo>
                <a:cubicBezTo>
                  <a:pt x="3227419" y="4477931"/>
                  <a:pt x="3226849" y="4483487"/>
                  <a:pt x="3225708" y="4486067"/>
                </a:cubicBezTo>
                <a:cubicBezTo>
                  <a:pt x="3224566" y="4488647"/>
                  <a:pt x="3222210" y="4489936"/>
                  <a:pt x="3218638" y="4489936"/>
                </a:cubicBezTo>
                <a:cubicBezTo>
                  <a:pt x="3215166" y="4489936"/>
                  <a:pt x="3212834" y="4488523"/>
                  <a:pt x="3211643" y="4485695"/>
                </a:cubicBezTo>
                <a:cubicBezTo>
                  <a:pt x="3210453" y="4482867"/>
                  <a:pt x="3209857" y="4476790"/>
                  <a:pt x="3209857" y="4467463"/>
                </a:cubicBezTo>
                <a:lnTo>
                  <a:pt x="3209857" y="4378315"/>
                </a:lnTo>
                <a:cubicBezTo>
                  <a:pt x="3209857" y="4368195"/>
                  <a:pt x="3210453" y="4361820"/>
                  <a:pt x="3211643" y="4359191"/>
                </a:cubicBezTo>
                <a:cubicBezTo>
                  <a:pt x="3212834" y="4356562"/>
                  <a:pt x="3215215" y="4355247"/>
                  <a:pt x="3218787" y="4355247"/>
                </a:cubicBezTo>
                <a:close/>
                <a:moveTo>
                  <a:pt x="1885287" y="4355247"/>
                </a:moveTo>
                <a:cubicBezTo>
                  <a:pt x="1888859" y="4355247"/>
                  <a:pt x="1891191" y="4356562"/>
                  <a:pt x="1892282" y="4359191"/>
                </a:cubicBezTo>
                <a:cubicBezTo>
                  <a:pt x="1893374" y="4361820"/>
                  <a:pt x="1893919" y="4368195"/>
                  <a:pt x="1893919" y="4378315"/>
                </a:cubicBezTo>
                <a:lnTo>
                  <a:pt x="1893919" y="4469398"/>
                </a:lnTo>
                <a:cubicBezTo>
                  <a:pt x="1893919" y="4477931"/>
                  <a:pt x="1893349" y="4483487"/>
                  <a:pt x="1892208" y="4486067"/>
                </a:cubicBezTo>
                <a:cubicBezTo>
                  <a:pt x="1891067" y="4488647"/>
                  <a:pt x="1888710" y="4489936"/>
                  <a:pt x="1885138" y="4489936"/>
                </a:cubicBezTo>
                <a:cubicBezTo>
                  <a:pt x="1881666" y="4489936"/>
                  <a:pt x="1879334" y="4488523"/>
                  <a:pt x="1878144" y="4485695"/>
                </a:cubicBezTo>
                <a:cubicBezTo>
                  <a:pt x="1876953" y="4482867"/>
                  <a:pt x="1876358" y="4476790"/>
                  <a:pt x="1876358" y="4467463"/>
                </a:cubicBezTo>
                <a:lnTo>
                  <a:pt x="1876358" y="4378315"/>
                </a:lnTo>
                <a:cubicBezTo>
                  <a:pt x="1876358" y="4368195"/>
                  <a:pt x="1876953" y="4361820"/>
                  <a:pt x="1878144" y="4359191"/>
                </a:cubicBezTo>
                <a:cubicBezTo>
                  <a:pt x="1879334" y="4356562"/>
                  <a:pt x="1881716" y="4355247"/>
                  <a:pt x="1885287" y="4355247"/>
                </a:cubicBezTo>
                <a:close/>
                <a:moveTo>
                  <a:pt x="961660" y="4355247"/>
                </a:moveTo>
                <a:cubicBezTo>
                  <a:pt x="965033" y="4355247"/>
                  <a:pt x="967266" y="4356735"/>
                  <a:pt x="968357" y="4359712"/>
                </a:cubicBezTo>
                <a:cubicBezTo>
                  <a:pt x="969449" y="4362688"/>
                  <a:pt x="969994" y="4369286"/>
                  <a:pt x="969994" y="4379506"/>
                </a:cubicBezTo>
                <a:lnTo>
                  <a:pt x="969994" y="4393942"/>
                </a:lnTo>
                <a:lnTo>
                  <a:pt x="952433" y="4393942"/>
                </a:lnTo>
                <a:lnTo>
                  <a:pt x="952433" y="4379506"/>
                </a:lnTo>
                <a:cubicBezTo>
                  <a:pt x="952433" y="4368393"/>
                  <a:pt x="952929" y="4361572"/>
                  <a:pt x="953921" y="4359042"/>
                </a:cubicBezTo>
                <a:cubicBezTo>
                  <a:pt x="954913" y="4356512"/>
                  <a:pt x="957493" y="4355247"/>
                  <a:pt x="961660" y="4355247"/>
                </a:cubicBezTo>
                <a:close/>
                <a:moveTo>
                  <a:pt x="801670" y="4355247"/>
                </a:moveTo>
                <a:cubicBezTo>
                  <a:pt x="804746" y="4355247"/>
                  <a:pt x="806928" y="4356115"/>
                  <a:pt x="808218" y="4357852"/>
                </a:cubicBezTo>
                <a:cubicBezTo>
                  <a:pt x="809508" y="4359588"/>
                  <a:pt x="810203" y="4361498"/>
                  <a:pt x="810302" y="4363581"/>
                </a:cubicBezTo>
                <a:cubicBezTo>
                  <a:pt x="810401" y="4365665"/>
                  <a:pt x="810451" y="4371519"/>
                  <a:pt x="810451" y="4381143"/>
                </a:cubicBezTo>
                <a:lnTo>
                  <a:pt x="810451" y="4475054"/>
                </a:lnTo>
                <a:cubicBezTo>
                  <a:pt x="810451" y="4481007"/>
                  <a:pt x="809731" y="4484975"/>
                  <a:pt x="808293" y="4486960"/>
                </a:cubicBezTo>
                <a:cubicBezTo>
                  <a:pt x="806854" y="4488944"/>
                  <a:pt x="804746" y="4489936"/>
                  <a:pt x="801967" y="4489936"/>
                </a:cubicBezTo>
                <a:cubicBezTo>
                  <a:pt x="795419" y="4489936"/>
                  <a:pt x="792145" y="4484876"/>
                  <a:pt x="792145" y="4474756"/>
                </a:cubicBezTo>
                <a:lnTo>
                  <a:pt x="792145" y="4371916"/>
                </a:lnTo>
                <a:cubicBezTo>
                  <a:pt x="792145" y="4365665"/>
                  <a:pt x="792889" y="4361324"/>
                  <a:pt x="794377" y="4358893"/>
                </a:cubicBezTo>
                <a:cubicBezTo>
                  <a:pt x="795865" y="4356463"/>
                  <a:pt x="798296" y="4355247"/>
                  <a:pt x="801670" y="4355247"/>
                </a:cubicBezTo>
                <a:close/>
                <a:moveTo>
                  <a:pt x="563545" y="4355247"/>
                </a:moveTo>
                <a:cubicBezTo>
                  <a:pt x="566621" y="4355247"/>
                  <a:pt x="568803" y="4356115"/>
                  <a:pt x="570093" y="4357852"/>
                </a:cubicBezTo>
                <a:cubicBezTo>
                  <a:pt x="571383" y="4359588"/>
                  <a:pt x="572078" y="4361498"/>
                  <a:pt x="572177" y="4363581"/>
                </a:cubicBezTo>
                <a:cubicBezTo>
                  <a:pt x="572276" y="4365665"/>
                  <a:pt x="572326" y="4371519"/>
                  <a:pt x="572326" y="4381143"/>
                </a:cubicBezTo>
                <a:lnTo>
                  <a:pt x="572326" y="4475054"/>
                </a:lnTo>
                <a:cubicBezTo>
                  <a:pt x="572326" y="4481007"/>
                  <a:pt x="571606" y="4484975"/>
                  <a:pt x="570168" y="4486960"/>
                </a:cubicBezTo>
                <a:cubicBezTo>
                  <a:pt x="568729" y="4488944"/>
                  <a:pt x="566621" y="4489936"/>
                  <a:pt x="563842" y="4489936"/>
                </a:cubicBezTo>
                <a:cubicBezTo>
                  <a:pt x="557294" y="4489936"/>
                  <a:pt x="554020" y="4484876"/>
                  <a:pt x="554020" y="4474756"/>
                </a:cubicBezTo>
                <a:lnTo>
                  <a:pt x="554020" y="4371916"/>
                </a:lnTo>
                <a:cubicBezTo>
                  <a:pt x="554020" y="4365665"/>
                  <a:pt x="554764" y="4361324"/>
                  <a:pt x="556252" y="4358893"/>
                </a:cubicBezTo>
                <a:cubicBezTo>
                  <a:pt x="557740" y="4356463"/>
                  <a:pt x="560171" y="4355247"/>
                  <a:pt x="563545" y="4355247"/>
                </a:cubicBezTo>
                <a:close/>
                <a:moveTo>
                  <a:pt x="334647" y="4324142"/>
                </a:moveTo>
                <a:cubicBezTo>
                  <a:pt x="318077" y="4324142"/>
                  <a:pt x="304881" y="4326151"/>
                  <a:pt x="295059" y="4330169"/>
                </a:cubicBezTo>
                <a:cubicBezTo>
                  <a:pt x="285236" y="4334188"/>
                  <a:pt x="277522" y="4340860"/>
                  <a:pt x="271916" y="4350187"/>
                </a:cubicBezTo>
                <a:cubicBezTo>
                  <a:pt x="266310" y="4359513"/>
                  <a:pt x="263507" y="4370626"/>
                  <a:pt x="263507" y="4383524"/>
                </a:cubicBezTo>
                <a:lnTo>
                  <a:pt x="263507" y="4392454"/>
                </a:lnTo>
                <a:lnTo>
                  <a:pt x="323336" y="4392454"/>
                </a:lnTo>
                <a:lnTo>
                  <a:pt x="323336" y="4379952"/>
                </a:lnTo>
                <a:cubicBezTo>
                  <a:pt x="323336" y="4370626"/>
                  <a:pt x="323807" y="4364276"/>
                  <a:pt x="324750" y="4360902"/>
                </a:cubicBezTo>
                <a:cubicBezTo>
                  <a:pt x="325693" y="4357529"/>
                  <a:pt x="328049" y="4355842"/>
                  <a:pt x="331819" y="4355842"/>
                </a:cubicBezTo>
                <a:cubicBezTo>
                  <a:pt x="334994" y="4355842"/>
                  <a:pt x="337326" y="4356785"/>
                  <a:pt x="338814" y="4358670"/>
                </a:cubicBezTo>
                <a:cubicBezTo>
                  <a:pt x="340303" y="4360555"/>
                  <a:pt x="341047" y="4364375"/>
                  <a:pt x="341047" y="4370130"/>
                </a:cubicBezTo>
                <a:lnTo>
                  <a:pt x="341047" y="4404360"/>
                </a:lnTo>
                <a:lnTo>
                  <a:pt x="313811" y="4404360"/>
                </a:lnTo>
                <a:lnTo>
                  <a:pt x="313811" y="4431149"/>
                </a:lnTo>
                <a:lnTo>
                  <a:pt x="341047" y="4431149"/>
                </a:lnTo>
                <a:lnTo>
                  <a:pt x="341047" y="4469249"/>
                </a:lnTo>
                <a:cubicBezTo>
                  <a:pt x="341047" y="4478675"/>
                  <a:pt x="340228" y="4484529"/>
                  <a:pt x="338591" y="4486811"/>
                </a:cubicBezTo>
                <a:cubicBezTo>
                  <a:pt x="336954" y="4489093"/>
                  <a:pt x="334597" y="4490234"/>
                  <a:pt x="331522" y="4490234"/>
                </a:cubicBezTo>
                <a:cubicBezTo>
                  <a:pt x="327454" y="4490234"/>
                  <a:pt x="324502" y="4488721"/>
                  <a:pt x="322666" y="4485695"/>
                </a:cubicBezTo>
                <a:cubicBezTo>
                  <a:pt x="320831" y="4482669"/>
                  <a:pt x="319913" y="4477286"/>
                  <a:pt x="319913" y="4469547"/>
                </a:cubicBezTo>
                <a:lnTo>
                  <a:pt x="319913" y="4445139"/>
                </a:lnTo>
                <a:lnTo>
                  <a:pt x="263210" y="4445139"/>
                </a:lnTo>
                <a:lnTo>
                  <a:pt x="263210" y="4453622"/>
                </a:lnTo>
                <a:cubicBezTo>
                  <a:pt x="263210" y="4465132"/>
                  <a:pt x="263929" y="4474582"/>
                  <a:pt x="265368" y="4481974"/>
                </a:cubicBezTo>
                <a:cubicBezTo>
                  <a:pt x="266806" y="4489366"/>
                  <a:pt x="270477" y="4496510"/>
                  <a:pt x="276381" y="4503405"/>
                </a:cubicBezTo>
                <a:cubicBezTo>
                  <a:pt x="282284" y="4510301"/>
                  <a:pt x="289478" y="4515113"/>
                  <a:pt x="297961" y="4517842"/>
                </a:cubicBezTo>
                <a:cubicBezTo>
                  <a:pt x="306444" y="4520570"/>
                  <a:pt x="317234" y="4521934"/>
                  <a:pt x="330331" y="4521934"/>
                </a:cubicBezTo>
                <a:cubicBezTo>
                  <a:pt x="343527" y="4521934"/>
                  <a:pt x="354615" y="4520347"/>
                  <a:pt x="363594" y="4517172"/>
                </a:cubicBezTo>
                <a:cubicBezTo>
                  <a:pt x="372573" y="4513997"/>
                  <a:pt x="379816" y="4509011"/>
                  <a:pt x="385323" y="4502215"/>
                </a:cubicBezTo>
                <a:cubicBezTo>
                  <a:pt x="390830" y="4495418"/>
                  <a:pt x="394327" y="4488175"/>
                  <a:pt x="395815" y="4480486"/>
                </a:cubicBezTo>
                <a:cubicBezTo>
                  <a:pt x="397304" y="4472796"/>
                  <a:pt x="398048" y="4462651"/>
                  <a:pt x="398048" y="4450050"/>
                </a:cubicBezTo>
                <a:lnTo>
                  <a:pt x="398048" y="4392454"/>
                </a:lnTo>
                <a:cubicBezTo>
                  <a:pt x="398048" y="4366558"/>
                  <a:pt x="392764" y="4348699"/>
                  <a:pt x="382198" y="4338876"/>
                </a:cubicBezTo>
                <a:cubicBezTo>
                  <a:pt x="371631" y="4329053"/>
                  <a:pt x="355781" y="4324142"/>
                  <a:pt x="334647" y="4324142"/>
                </a:cubicBezTo>
                <a:close/>
                <a:moveTo>
                  <a:pt x="3303917" y="4323844"/>
                </a:moveTo>
                <a:lnTo>
                  <a:pt x="3303917" y="4521339"/>
                </a:lnTo>
                <a:lnTo>
                  <a:pt x="3363895" y="4521339"/>
                </a:lnTo>
                <a:lnTo>
                  <a:pt x="3363895" y="4357926"/>
                </a:lnTo>
                <a:lnTo>
                  <a:pt x="3398423" y="4357926"/>
                </a:lnTo>
                <a:lnTo>
                  <a:pt x="3398423" y="4323844"/>
                </a:lnTo>
                <a:close/>
                <a:moveTo>
                  <a:pt x="2989592" y="4323844"/>
                </a:moveTo>
                <a:lnTo>
                  <a:pt x="2989592" y="4521339"/>
                </a:lnTo>
                <a:lnTo>
                  <a:pt x="3049272" y="4521339"/>
                </a:lnTo>
                <a:lnTo>
                  <a:pt x="3049272" y="4448562"/>
                </a:lnTo>
                <a:lnTo>
                  <a:pt x="3070852" y="4448562"/>
                </a:lnTo>
                <a:lnTo>
                  <a:pt x="3070852" y="4521339"/>
                </a:lnTo>
                <a:lnTo>
                  <a:pt x="3130681" y="4521339"/>
                </a:lnTo>
                <a:lnTo>
                  <a:pt x="3130681" y="4323844"/>
                </a:lnTo>
                <a:lnTo>
                  <a:pt x="3070852" y="4323844"/>
                </a:lnTo>
                <a:lnTo>
                  <a:pt x="3070852" y="4394835"/>
                </a:lnTo>
                <a:lnTo>
                  <a:pt x="3049272" y="4394835"/>
                </a:lnTo>
                <a:lnTo>
                  <a:pt x="3049272" y="4323844"/>
                </a:lnTo>
                <a:close/>
                <a:moveTo>
                  <a:pt x="2827667" y="4323844"/>
                </a:moveTo>
                <a:lnTo>
                  <a:pt x="2827667" y="4521339"/>
                </a:lnTo>
                <a:lnTo>
                  <a:pt x="2887347" y="4521339"/>
                </a:lnTo>
                <a:lnTo>
                  <a:pt x="2887347" y="4448562"/>
                </a:lnTo>
                <a:lnTo>
                  <a:pt x="2908927" y="4448562"/>
                </a:lnTo>
                <a:lnTo>
                  <a:pt x="2908927" y="4521339"/>
                </a:lnTo>
                <a:lnTo>
                  <a:pt x="2968756" y="4521339"/>
                </a:lnTo>
                <a:lnTo>
                  <a:pt x="2968756" y="4323844"/>
                </a:lnTo>
                <a:lnTo>
                  <a:pt x="2908927" y="4323844"/>
                </a:lnTo>
                <a:lnTo>
                  <a:pt x="2908927" y="4394835"/>
                </a:lnTo>
                <a:lnTo>
                  <a:pt x="2887347" y="4394835"/>
                </a:lnTo>
                <a:lnTo>
                  <a:pt x="2887347" y="4323844"/>
                </a:lnTo>
                <a:close/>
                <a:moveTo>
                  <a:pt x="2517063" y="4323844"/>
                </a:moveTo>
                <a:lnTo>
                  <a:pt x="2517063" y="4331137"/>
                </a:lnTo>
                <a:cubicBezTo>
                  <a:pt x="2517062" y="4364970"/>
                  <a:pt x="2514607" y="4394314"/>
                  <a:pt x="2509696" y="4419169"/>
                </a:cubicBezTo>
                <a:cubicBezTo>
                  <a:pt x="2504784" y="4444023"/>
                  <a:pt x="2498508" y="4462354"/>
                  <a:pt x="2490869" y="4474161"/>
                </a:cubicBezTo>
                <a:lnTo>
                  <a:pt x="2478070" y="4474161"/>
                </a:lnTo>
                <a:lnTo>
                  <a:pt x="2478070" y="4559439"/>
                </a:lnTo>
                <a:lnTo>
                  <a:pt x="2518253" y="4559439"/>
                </a:lnTo>
                <a:lnTo>
                  <a:pt x="2518253" y="4521339"/>
                </a:lnTo>
                <a:lnTo>
                  <a:pt x="2619456" y="4521339"/>
                </a:lnTo>
                <a:lnTo>
                  <a:pt x="2619456" y="4559439"/>
                </a:lnTo>
                <a:lnTo>
                  <a:pt x="2659640" y="4559439"/>
                </a:lnTo>
                <a:lnTo>
                  <a:pt x="2659640" y="4473863"/>
                </a:lnTo>
                <a:lnTo>
                  <a:pt x="2646841" y="4473863"/>
                </a:lnTo>
                <a:lnTo>
                  <a:pt x="2646841" y="4323844"/>
                </a:lnTo>
                <a:close/>
                <a:moveTo>
                  <a:pt x="2256167" y="4323844"/>
                </a:moveTo>
                <a:lnTo>
                  <a:pt x="2256167" y="4521339"/>
                </a:lnTo>
                <a:lnTo>
                  <a:pt x="2310936" y="4521339"/>
                </a:lnTo>
                <a:lnTo>
                  <a:pt x="2352756" y="4414629"/>
                </a:lnTo>
                <a:lnTo>
                  <a:pt x="2352756" y="4521339"/>
                </a:lnTo>
                <a:lnTo>
                  <a:pt x="2405144" y="4521339"/>
                </a:lnTo>
                <a:lnTo>
                  <a:pt x="2405144" y="4323844"/>
                </a:lnTo>
                <a:lnTo>
                  <a:pt x="2349631" y="4323844"/>
                </a:lnTo>
                <a:lnTo>
                  <a:pt x="2308554" y="4429661"/>
                </a:lnTo>
                <a:lnTo>
                  <a:pt x="2308554" y="4323844"/>
                </a:lnTo>
                <a:close/>
                <a:moveTo>
                  <a:pt x="2112994" y="4323844"/>
                </a:moveTo>
                <a:lnTo>
                  <a:pt x="2112994" y="4365219"/>
                </a:lnTo>
                <a:lnTo>
                  <a:pt x="2147522" y="4365219"/>
                </a:lnTo>
                <a:lnTo>
                  <a:pt x="2147522" y="4521339"/>
                </a:lnTo>
                <a:lnTo>
                  <a:pt x="2207500" y="4521339"/>
                </a:lnTo>
                <a:lnTo>
                  <a:pt x="2207500" y="4365219"/>
                </a:lnTo>
                <a:lnTo>
                  <a:pt x="2241879" y="4365219"/>
                </a:lnTo>
                <a:lnTo>
                  <a:pt x="2241879" y="4323844"/>
                </a:lnTo>
                <a:close/>
                <a:moveTo>
                  <a:pt x="1656092" y="4323844"/>
                </a:moveTo>
                <a:lnTo>
                  <a:pt x="1656092" y="4521339"/>
                </a:lnTo>
                <a:lnTo>
                  <a:pt x="1715772" y="4521339"/>
                </a:lnTo>
                <a:lnTo>
                  <a:pt x="1715772" y="4448562"/>
                </a:lnTo>
                <a:lnTo>
                  <a:pt x="1737352" y="4448562"/>
                </a:lnTo>
                <a:lnTo>
                  <a:pt x="1737352" y="4521339"/>
                </a:lnTo>
                <a:lnTo>
                  <a:pt x="1797181" y="4521339"/>
                </a:lnTo>
                <a:lnTo>
                  <a:pt x="1797181" y="4323844"/>
                </a:lnTo>
                <a:lnTo>
                  <a:pt x="1737352" y="4323844"/>
                </a:lnTo>
                <a:lnTo>
                  <a:pt x="1737352" y="4394835"/>
                </a:lnTo>
                <a:lnTo>
                  <a:pt x="1715772" y="4394835"/>
                </a:lnTo>
                <a:lnTo>
                  <a:pt x="1715772" y="4323844"/>
                </a:lnTo>
                <a:close/>
                <a:moveTo>
                  <a:pt x="1503692" y="4323844"/>
                </a:moveTo>
                <a:lnTo>
                  <a:pt x="1503692" y="4521339"/>
                </a:lnTo>
                <a:lnTo>
                  <a:pt x="1572599" y="4521339"/>
                </a:lnTo>
                <a:cubicBezTo>
                  <a:pt x="1601968" y="4521339"/>
                  <a:pt x="1621043" y="4517693"/>
                  <a:pt x="1629824" y="4510400"/>
                </a:cubicBezTo>
                <a:cubicBezTo>
                  <a:pt x="1638605" y="4503108"/>
                  <a:pt x="1642995" y="4489391"/>
                  <a:pt x="1642995" y="4469249"/>
                </a:cubicBezTo>
                <a:lnTo>
                  <a:pt x="1642995" y="4457641"/>
                </a:lnTo>
                <a:cubicBezTo>
                  <a:pt x="1642995" y="4446330"/>
                  <a:pt x="1639498" y="4436929"/>
                  <a:pt x="1632503" y="4429438"/>
                </a:cubicBezTo>
                <a:cubicBezTo>
                  <a:pt x="1625508" y="4421947"/>
                  <a:pt x="1615958" y="4417209"/>
                  <a:pt x="1603853" y="4415225"/>
                </a:cubicBezTo>
                <a:cubicBezTo>
                  <a:pt x="1627071" y="4412149"/>
                  <a:pt x="1638679" y="4399449"/>
                  <a:pt x="1638679" y="4377125"/>
                </a:cubicBezTo>
                <a:cubicBezTo>
                  <a:pt x="1638679" y="4357678"/>
                  <a:pt x="1634090" y="4343936"/>
                  <a:pt x="1624913" y="4335899"/>
                </a:cubicBezTo>
                <a:cubicBezTo>
                  <a:pt x="1615735" y="4327863"/>
                  <a:pt x="1598992" y="4323844"/>
                  <a:pt x="1574683" y="4323844"/>
                </a:cubicBezTo>
                <a:close/>
                <a:moveTo>
                  <a:pt x="1332242" y="4323844"/>
                </a:moveTo>
                <a:lnTo>
                  <a:pt x="1332242" y="4521339"/>
                </a:lnTo>
                <a:lnTo>
                  <a:pt x="1387011" y="4521339"/>
                </a:lnTo>
                <a:lnTo>
                  <a:pt x="1428831" y="4414629"/>
                </a:lnTo>
                <a:lnTo>
                  <a:pt x="1428831" y="4521339"/>
                </a:lnTo>
                <a:lnTo>
                  <a:pt x="1481219" y="4521339"/>
                </a:lnTo>
                <a:lnTo>
                  <a:pt x="1481219" y="4323844"/>
                </a:lnTo>
                <a:lnTo>
                  <a:pt x="1425706" y="4323844"/>
                </a:lnTo>
                <a:lnTo>
                  <a:pt x="1384629" y="4429661"/>
                </a:lnTo>
                <a:lnTo>
                  <a:pt x="1384629" y="4323844"/>
                </a:lnTo>
                <a:close/>
                <a:moveTo>
                  <a:pt x="1189069" y="4323844"/>
                </a:moveTo>
                <a:lnTo>
                  <a:pt x="1189069" y="4323882"/>
                </a:lnTo>
                <a:lnTo>
                  <a:pt x="1131473" y="4323882"/>
                </a:lnTo>
                <a:cubicBezTo>
                  <a:pt x="1127008" y="4325864"/>
                  <a:pt x="1124776" y="4333600"/>
                  <a:pt x="1124776" y="4347087"/>
                </a:cubicBezTo>
                <a:lnTo>
                  <a:pt x="1124776" y="4380557"/>
                </a:lnTo>
                <a:cubicBezTo>
                  <a:pt x="1124776" y="4393945"/>
                  <a:pt x="1118475" y="4400640"/>
                  <a:pt x="1105874" y="4400640"/>
                </a:cubicBezTo>
                <a:lnTo>
                  <a:pt x="1105874" y="4323882"/>
                </a:lnTo>
                <a:lnTo>
                  <a:pt x="1046492" y="4323882"/>
                </a:lnTo>
                <a:lnTo>
                  <a:pt x="1046492" y="4521302"/>
                </a:lnTo>
                <a:lnTo>
                  <a:pt x="1105874" y="4521302"/>
                </a:lnTo>
                <a:lnTo>
                  <a:pt x="1105874" y="4436358"/>
                </a:lnTo>
                <a:cubicBezTo>
                  <a:pt x="1118674" y="4436358"/>
                  <a:pt x="1125073" y="4443052"/>
                  <a:pt x="1125073" y="4456441"/>
                </a:cubicBezTo>
                <a:lnTo>
                  <a:pt x="1125073" y="4498094"/>
                </a:lnTo>
                <a:cubicBezTo>
                  <a:pt x="1125073" y="4507517"/>
                  <a:pt x="1127306" y="4515253"/>
                  <a:pt x="1131771" y="4521302"/>
                </a:cubicBezTo>
                <a:lnTo>
                  <a:pt x="1189665" y="4521302"/>
                </a:lnTo>
                <a:cubicBezTo>
                  <a:pt x="1185200" y="4514856"/>
                  <a:pt x="1182967" y="4505284"/>
                  <a:pt x="1182967" y="4492587"/>
                </a:cubicBezTo>
                <a:lnTo>
                  <a:pt x="1182967" y="4457924"/>
                </a:lnTo>
                <a:cubicBezTo>
                  <a:pt x="1182967" y="4441559"/>
                  <a:pt x="1172698" y="4430104"/>
                  <a:pt x="1152160" y="4423557"/>
                </a:cubicBezTo>
                <a:cubicBezTo>
                  <a:pt x="1142635" y="4420879"/>
                  <a:pt x="1136136" y="4419243"/>
                  <a:pt x="1132664" y="4418648"/>
                </a:cubicBezTo>
                <a:cubicBezTo>
                  <a:pt x="1140105" y="4418449"/>
                  <a:pt x="1146802" y="4416912"/>
                  <a:pt x="1152756" y="4414036"/>
                </a:cubicBezTo>
                <a:cubicBezTo>
                  <a:pt x="1161983" y="4409672"/>
                  <a:pt x="1168035" y="4406300"/>
                  <a:pt x="1170912" y="4403918"/>
                </a:cubicBezTo>
                <a:cubicBezTo>
                  <a:pt x="1178751" y="4397572"/>
                  <a:pt x="1182670" y="4389588"/>
                  <a:pt x="1182670" y="4379969"/>
                </a:cubicBezTo>
                <a:lnTo>
                  <a:pt x="1182670" y="4352445"/>
                </a:lnTo>
                <a:cubicBezTo>
                  <a:pt x="1182670" y="4346147"/>
                  <a:pt x="1183228" y="4340618"/>
                  <a:pt x="1184344" y="4335857"/>
                </a:cubicBezTo>
                <a:lnTo>
                  <a:pt x="1189069" y="4324591"/>
                </a:lnTo>
                <a:lnTo>
                  <a:pt x="1189069" y="4365219"/>
                </a:lnTo>
                <a:lnTo>
                  <a:pt x="1223598" y="4365219"/>
                </a:lnTo>
                <a:lnTo>
                  <a:pt x="1223598" y="4521339"/>
                </a:lnTo>
                <a:lnTo>
                  <a:pt x="1283575" y="4521339"/>
                </a:lnTo>
                <a:lnTo>
                  <a:pt x="1283575" y="4365219"/>
                </a:lnTo>
                <a:lnTo>
                  <a:pt x="1317954" y="4365219"/>
                </a:lnTo>
                <a:lnTo>
                  <a:pt x="1317954" y="4323844"/>
                </a:lnTo>
                <a:close/>
                <a:moveTo>
                  <a:pt x="3473879" y="4320272"/>
                </a:moveTo>
                <a:cubicBezTo>
                  <a:pt x="3457805" y="4320272"/>
                  <a:pt x="3444609" y="4323398"/>
                  <a:pt x="3434290" y="4329649"/>
                </a:cubicBezTo>
                <a:cubicBezTo>
                  <a:pt x="3423971" y="4335899"/>
                  <a:pt x="3416828" y="4344184"/>
                  <a:pt x="3412859" y="4354503"/>
                </a:cubicBezTo>
                <a:cubicBezTo>
                  <a:pt x="3408890" y="4364822"/>
                  <a:pt x="3406906" y="4379159"/>
                  <a:pt x="3406906" y="4397514"/>
                </a:cubicBezTo>
                <a:lnTo>
                  <a:pt x="3406906" y="4448116"/>
                </a:lnTo>
                <a:cubicBezTo>
                  <a:pt x="3406906" y="4464884"/>
                  <a:pt x="3407997" y="4477460"/>
                  <a:pt x="3410180" y="4485844"/>
                </a:cubicBezTo>
                <a:cubicBezTo>
                  <a:pt x="3412363" y="4494228"/>
                  <a:pt x="3416009" y="4501371"/>
                  <a:pt x="3421119" y="4507275"/>
                </a:cubicBezTo>
                <a:cubicBezTo>
                  <a:pt x="3426229" y="4513178"/>
                  <a:pt x="3433397" y="4517594"/>
                  <a:pt x="3442625" y="4520521"/>
                </a:cubicBezTo>
                <a:cubicBezTo>
                  <a:pt x="3451852" y="4523447"/>
                  <a:pt x="3463113" y="4524911"/>
                  <a:pt x="3476409" y="4524911"/>
                </a:cubicBezTo>
                <a:cubicBezTo>
                  <a:pt x="3488315" y="4524911"/>
                  <a:pt x="3498857" y="4523200"/>
                  <a:pt x="3508035" y="4519776"/>
                </a:cubicBezTo>
                <a:cubicBezTo>
                  <a:pt x="3517212" y="4516353"/>
                  <a:pt x="3524728" y="4511045"/>
                  <a:pt x="3530582" y="4503852"/>
                </a:cubicBezTo>
                <a:cubicBezTo>
                  <a:pt x="3536436" y="4496658"/>
                  <a:pt x="3540256" y="4488919"/>
                  <a:pt x="3542042" y="4480635"/>
                </a:cubicBezTo>
                <a:cubicBezTo>
                  <a:pt x="3543828" y="4472350"/>
                  <a:pt x="3544721" y="4459327"/>
                  <a:pt x="3544721" y="4441567"/>
                </a:cubicBezTo>
                <a:lnTo>
                  <a:pt x="3544721" y="4393198"/>
                </a:lnTo>
                <a:cubicBezTo>
                  <a:pt x="3544721" y="4379208"/>
                  <a:pt x="3543753" y="4368790"/>
                  <a:pt x="3541819" y="4361944"/>
                </a:cubicBezTo>
                <a:cubicBezTo>
                  <a:pt x="3539884" y="4355098"/>
                  <a:pt x="3536287" y="4348450"/>
                  <a:pt x="3531029" y="4342001"/>
                </a:cubicBezTo>
                <a:cubicBezTo>
                  <a:pt x="3525770" y="4335552"/>
                  <a:pt x="3518304" y="4330318"/>
                  <a:pt x="3508630" y="4326300"/>
                </a:cubicBezTo>
                <a:cubicBezTo>
                  <a:pt x="3498956" y="4322282"/>
                  <a:pt x="3487372" y="4320272"/>
                  <a:pt x="3473879" y="4320272"/>
                </a:cubicBezTo>
                <a:close/>
                <a:moveTo>
                  <a:pt x="3216704" y="4320272"/>
                </a:moveTo>
                <a:cubicBezTo>
                  <a:pt x="3200630" y="4320272"/>
                  <a:pt x="3187434" y="4323398"/>
                  <a:pt x="3177115" y="4329649"/>
                </a:cubicBezTo>
                <a:cubicBezTo>
                  <a:pt x="3166796" y="4335899"/>
                  <a:pt x="3159653" y="4344184"/>
                  <a:pt x="3155684" y="4354503"/>
                </a:cubicBezTo>
                <a:cubicBezTo>
                  <a:pt x="3151715" y="4364822"/>
                  <a:pt x="3149731" y="4379159"/>
                  <a:pt x="3149731" y="4397514"/>
                </a:cubicBezTo>
                <a:lnTo>
                  <a:pt x="3149731" y="4448116"/>
                </a:lnTo>
                <a:cubicBezTo>
                  <a:pt x="3149731" y="4464884"/>
                  <a:pt x="3150822" y="4477460"/>
                  <a:pt x="3153005" y="4485844"/>
                </a:cubicBezTo>
                <a:cubicBezTo>
                  <a:pt x="3155188" y="4494228"/>
                  <a:pt x="3158834" y="4501371"/>
                  <a:pt x="3163944" y="4507275"/>
                </a:cubicBezTo>
                <a:cubicBezTo>
                  <a:pt x="3169054" y="4513178"/>
                  <a:pt x="3176222" y="4517594"/>
                  <a:pt x="3185450" y="4520521"/>
                </a:cubicBezTo>
                <a:cubicBezTo>
                  <a:pt x="3194677" y="4523447"/>
                  <a:pt x="3205938" y="4524911"/>
                  <a:pt x="3219234" y="4524911"/>
                </a:cubicBezTo>
                <a:cubicBezTo>
                  <a:pt x="3231140" y="4524911"/>
                  <a:pt x="3241682" y="4523200"/>
                  <a:pt x="3250860" y="4519776"/>
                </a:cubicBezTo>
                <a:cubicBezTo>
                  <a:pt x="3260037" y="4516353"/>
                  <a:pt x="3267553" y="4511045"/>
                  <a:pt x="3273407" y="4503852"/>
                </a:cubicBezTo>
                <a:cubicBezTo>
                  <a:pt x="3279261" y="4496658"/>
                  <a:pt x="3283081" y="4488919"/>
                  <a:pt x="3284867" y="4480635"/>
                </a:cubicBezTo>
                <a:cubicBezTo>
                  <a:pt x="3286653" y="4472350"/>
                  <a:pt x="3287546" y="4459327"/>
                  <a:pt x="3287546" y="4441567"/>
                </a:cubicBezTo>
                <a:lnTo>
                  <a:pt x="3287546" y="4393198"/>
                </a:lnTo>
                <a:cubicBezTo>
                  <a:pt x="3287546" y="4379208"/>
                  <a:pt x="3286578" y="4368790"/>
                  <a:pt x="3284644" y="4361944"/>
                </a:cubicBezTo>
                <a:cubicBezTo>
                  <a:pt x="3282709" y="4355098"/>
                  <a:pt x="3279112" y="4348450"/>
                  <a:pt x="3273854" y="4342001"/>
                </a:cubicBezTo>
                <a:cubicBezTo>
                  <a:pt x="3268595" y="4335552"/>
                  <a:pt x="3261129" y="4330318"/>
                  <a:pt x="3251455" y="4326300"/>
                </a:cubicBezTo>
                <a:cubicBezTo>
                  <a:pt x="3241781" y="4322282"/>
                  <a:pt x="3230197" y="4320272"/>
                  <a:pt x="3216704" y="4320272"/>
                </a:cubicBezTo>
                <a:close/>
                <a:moveTo>
                  <a:pt x="2740454" y="4320272"/>
                </a:moveTo>
                <a:cubicBezTo>
                  <a:pt x="2723487" y="4320272"/>
                  <a:pt x="2709696" y="4323447"/>
                  <a:pt x="2699079" y="4329797"/>
                </a:cubicBezTo>
                <a:cubicBezTo>
                  <a:pt x="2688463" y="4336147"/>
                  <a:pt x="2681393" y="4343465"/>
                  <a:pt x="2677871" y="4351750"/>
                </a:cubicBezTo>
                <a:cubicBezTo>
                  <a:pt x="2674349" y="4360034"/>
                  <a:pt x="2672588" y="4371817"/>
                  <a:pt x="2672588" y="4387096"/>
                </a:cubicBezTo>
                <a:lnTo>
                  <a:pt x="2672588" y="4400342"/>
                </a:lnTo>
                <a:lnTo>
                  <a:pt x="2728994" y="4400342"/>
                </a:lnTo>
                <a:lnTo>
                  <a:pt x="2728994" y="4379655"/>
                </a:lnTo>
                <a:cubicBezTo>
                  <a:pt x="2728994" y="4368642"/>
                  <a:pt x="2729490" y="4361820"/>
                  <a:pt x="2730482" y="4359191"/>
                </a:cubicBezTo>
                <a:cubicBezTo>
                  <a:pt x="2731474" y="4356562"/>
                  <a:pt x="2734004" y="4355247"/>
                  <a:pt x="2738072" y="4355247"/>
                </a:cubicBezTo>
                <a:cubicBezTo>
                  <a:pt x="2741644" y="4355247"/>
                  <a:pt x="2744199" y="4356810"/>
                  <a:pt x="2745737" y="4359935"/>
                </a:cubicBezTo>
                <a:cubicBezTo>
                  <a:pt x="2747275" y="4363061"/>
                  <a:pt x="2748044" y="4369783"/>
                  <a:pt x="2748044" y="4380101"/>
                </a:cubicBezTo>
                <a:cubicBezTo>
                  <a:pt x="2748044" y="4388336"/>
                  <a:pt x="2747349" y="4393794"/>
                  <a:pt x="2745960" y="4396472"/>
                </a:cubicBezTo>
                <a:cubicBezTo>
                  <a:pt x="2744571" y="4399151"/>
                  <a:pt x="2734004" y="4404360"/>
                  <a:pt x="2714260" y="4412099"/>
                </a:cubicBezTo>
                <a:cubicBezTo>
                  <a:pt x="2695805" y="4419243"/>
                  <a:pt x="2684246" y="4425494"/>
                  <a:pt x="2679583" y="4430852"/>
                </a:cubicBezTo>
                <a:cubicBezTo>
                  <a:pt x="2674919" y="4436210"/>
                  <a:pt x="2672588" y="4446280"/>
                  <a:pt x="2672588" y="4461064"/>
                </a:cubicBezTo>
                <a:lnTo>
                  <a:pt x="2672588" y="4477286"/>
                </a:lnTo>
                <a:cubicBezTo>
                  <a:pt x="2672588" y="4497229"/>
                  <a:pt x="2676978" y="4510152"/>
                  <a:pt x="2685759" y="4516056"/>
                </a:cubicBezTo>
                <a:cubicBezTo>
                  <a:pt x="2694540" y="4521959"/>
                  <a:pt x="2704189" y="4524911"/>
                  <a:pt x="2714706" y="4524911"/>
                </a:cubicBezTo>
                <a:cubicBezTo>
                  <a:pt x="2722743" y="4524911"/>
                  <a:pt x="2729663" y="4523147"/>
                  <a:pt x="2735468" y="4519618"/>
                </a:cubicBezTo>
                <a:cubicBezTo>
                  <a:pt x="2741272" y="4516090"/>
                  <a:pt x="2746010" y="4510797"/>
                  <a:pt x="2749681" y="4503740"/>
                </a:cubicBezTo>
                <a:lnTo>
                  <a:pt x="2749681" y="4521339"/>
                </a:lnTo>
                <a:lnTo>
                  <a:pt x="2808170" y="4521339"/>
                </a:lnTo>
                <a:lnTo>
                  <a:pt x="2808170" y="4422220"/>
                </a:lnTo>
                <a:cubicBezTo>
                  <a:pt x="2808170" y="4389577"/>
                  <a:pt x="2807129" y="4368021"/>
                  <a:pt x="2805045" y="4357554"/>
                </a:cubicBezTo>
                <a:cubicBezTo>
                  <a:pt x="2802961" y="4347086"/>
                  <a:pt x="2796760" y="4338256"/>
                  <a:pt x="2786441" y="4331062"/>
                </a:cubicBezTo>
                <a:cubicBezTo>
                  <a:pt x="2776123" y="4323869"/>
                  <a:pt x="2760793" y="4320272"/>
                  <a:pt x="2740454" y="4320272"/>
                </a:cubicBezTo>
                <a:close/>
                <a:moveTo>
                  <a:pt x="2035455" y="4320272"/>
                </a:moveTo>
                <a:cubicBezTo>
                  <a:pt x="2019679" y="4320272"/>
                  <a:pt x="2006285" y="4323621"/>
                  <a:pt x="1995271" y="4330318"/>
                </a:cubicBezTo>
                <a:cubicBezTo>
                  <a:pt x="1984258" y="4337016"/>
                  <a:pt x="1977065" y="4344631"/>
                  <a:pt x="1973691" y="4353163"/>
                </a:cubicBezTo>
                <a:cubicBezTo>
                  <a:pt x="1970318" y="4361696"/>
                  <a:pt x="1968631" y="4374347"/>
                  <a:pt x="1968631" y="4391115"/>
                </a:cubicBezTo>
                <a:lnTo>
                  <a:pt x="1968631" y="4447223"/>
                </a:lnTo>
                <a:cubicBezTo>
                  <a:pt x="1968631" y="4466471"/>
                  <a:pt x="1970690" y="4481329"/>
                  <a:pt x="1974807" y="4491797"/>
                </a:cubicBezTo>
                <a:cubicBezTo>
                  <a:pt x="1978925" y="4502264"/>
                  <a:pt x="1985945" y="4510400"/>
                  <a:pt x="1995867" y="4516205"/>
                </a:cubicBezTo>
                <a:cubicBezTo>
                  <a:pt x="2005789" y="4522009"/>
                  <a:pt x="2019233" y="4524911"/>
                  <a:pt x="2036199" y="4524911"/>
                </a:cubicBezTo>
                <a:cubicBezTo>
                  <a:pt x="2049494" y="4524911"/>
                  <a:pt x="2060657" y="4522803"/>
                  <a:pt x="2069685" y="4518586"/>
                </a:cubicBezTo>
                <a:cubicBezTo>
                  <a:pt x="2078714" y="4514369"/>
                  <a:pt x="2086032" y="4508118"/>
                  <a:pt x="2091638" y="4499833"/>
                </a:cubicBezTo>
                <a:cubicBezTo>
                  <a:pt x="2097243" y="4491549"/>
                  <a:pt x="2100567" y="4483462"/>
                  <a:pt x="2101609" y="4475575"/>
                </a:cubicBezTo>
                <a:cubicBezTo>
                  <a:pt x="2102651" y="4467687"/>
                  <a:pt x="2103221" y="4455855"/>
                  <a:pt x="2103320" y="4440079"/>
                </a:cubicBezTo>
                <a:lnTo>
                  <a:pt x="2049743" y="4440079"/>
                </a:lnTo>
                <a:lnTo>
                  <a:pt x="2049743" y="4463594"/>
                </a:lnTo>
                <a:cubicBezTo>
                  <a:pt x="2049743" y="4473813"/>
                  <a:pt x="2049023" y="4480759"/>
                  <a:pt x="2047585" y="4484430"/>
                </a:cubicBezTo>
                <a:cubicBezTo>
                  <a:pt x="2046146" y="4488101"/>
                  <a:pt x="2043392" y="4489936"/>
                  <a:pt x="2039325" y="4489936"/>
                </a:cubicBezTo>
                <a:cubicBezTo>
                  <a:pt x="2035852" y="4489936"/>
                  <a:pt x="2033223" y="4488175"/>
                  <a:pt x="2031437" y="4484653"/>
                </a:cubicBezTo>
                <a:cubicBezTo>
                  <a:pt x="2029651" y="4481131"/>
                  <a:pt x="2028758" y="4475847"/>
                  <a:pt x="2028758" y="4468803"/>
                </a:cubicBezTo>
                <a:lnTo>
                  <a:pt x="2028758" y="4375636"/>
                </a:lnTo>
                <a:cubicBezTo>
                  <a:pt x="2028758" y="4367004"/>
                  <a:pt x="2029353" y="4361448"/>
                  <a:pt x="2030544" y="4358968"/>
                </a:cubicBezTo>
                <a:cubicBezTo>
                  <a:pt x="2031734" y="4356487"/>
                  <a:pt x="2034066" y="4355247"/>
                  <a:pt x="2037539" y="4355247"/>
                </a:cubicBezTo>
                <a:cubicBezTo>
                  <a:pt x="2041011" y="4355247"/>
                  <a:pt x="2043392" y="4356661"/>
                  <a:pt x="2044682" y="4359489"/>
                </a:cubicBezTo>
                <a:cubicBezTo>
                  <a:pt x="2045972" y="4362316"/>
                  <a:pt x="2046617" y="4367699"/>
                  <a:pt x="2046617" y="4375636"/>
                </a:cubicBezTo>
                <a:lnTo>
                  <a:pt x="2046617" y="4398407"/>
                </a:lnTo>
                <a:lnTo>
                  <a:pt x="2103320" y="4398407"/>
                </a:lnTo>
                <a:cubicBezTo>
                  <a:pt x="2103320" y="4379853"/>
                  <a:pt x="2101485" y="4365516"/>
                  <a:pt x="2097814" y="4355396"/>
                </a:cubicBezTo>
                <a:cubicBezTo>
                  <a:pt x="2094143" y="4345276"/>
                  <a:pt x="2086751" y="4336892"/>
                  <a:pt x="2075639" y="4330244"/>
                </a:cubicBezTo>
                <a:cubicBezTo>
                  <a:pt x="2064526" y="4323596"/>
                  <a:pt x="2051131" y="4320272"/>
                  <a:pt x="2035455" y="4320272"/>
                </a:cubicBezTo>
                <a:close/>
                <a:moveTo>
                  <a:pt x="1883204" y="4320272"/>
                </a:moveTo>
                <a:cubicBezTo>
                  <a:pt x="1867130" y="4320272"/>
                  <a:pt x="1853934" y="4323398"/>
                  <a:pt x="1843615" y="4329649"/>
                </a:cubicBezTo>
                <a:cubicBezTo>
                  <a:pt x="1833297" y="4335899"/>
                  <a:pt x="1826153" y="4344184"/>
                  <a:pt x="1822184" y="4354503"/>
                </a:cubicBezTo>
                <a:cubicBezTo>
                  <a:pt x="1818216" y="4364822"/>
                  <a:pt x="1816231" y="4379159"/>
                  <a:pt x="1816231" y="4397514"/>
                </a:cubicBezTo>
                <a:lnTo>
                  <a:pt x="1816231" y="4448116"/>
                </a:lnTo>
                <a:cubicBezTo>
                  <a:pt x="1816231" y="4464884"/>
                  <a:pt x="1817322" y="4477460"/>
                  <a:pt x="1819505" y="4485844"/>
                </a:cubicBezTo>
                <a:cubicBezTo>
                  <a:pt x="1821688" y="4494228"/>
                  <a:pt x="1825334" y="4501371"/>
                  <a:pt x="1830444" y="4507275"/>
                </a:cubicBezTo>
                <a:cubicBezTo>
                  <a:pt x="1835554" y="4513178"/>
                  <a:pt x="1842723" y="4517594"/>
                  <a:pt x="1851950" y="4520521"/>
                </a:cubicBezTo>
                <a:cubicBezTo>
                  <a:pt x="1861177" y="4523447"/>
                  <a:pt x="1872439" y="4524911"/>
                  <a:pt x="1885734" y="4524911"/>
                </a:cubicBezTo>
                <a:cubicBezTo>
                  <a:pt x="1897640" y="4524911"/>
                  <a:pt x="1908182" y="4523200"/>
                  <a:pt x="1917360" y="4519776"/>
                </a:cubicBezTo>
                <a:cubicBezTo>
                  <a:pt x="1926537" y="4516353"/>
                  <a:pt x="1934053" y="4511045"/>
                  <a:pt x="1939907" y="4503852"/>
                </a:cubicBezTo>
                <a:cubicBezTo>
                  <a:pt x="1945761" y="4496658"/>
                  <a:pt x="1949581" y="4488919"/>
                  <a:pt x="1951367" y="4480635"/>
                </a:cubicBezTo>
                <a:cubicBezTo>
                  <a:pt x="1953153" y="4472350"/>
                  <a:pt x="1954046" y="4459327"/>
                  <a:pt x="1954046" y="4441567"/>
                </a:cubicBezTo>
                <a:lnTo>
                  <a:pt x="1954046" y="4393198"/>
                </a:lnTo>
                <a:cubicBezTo>
                  <a:pt x="1954046" y="4379208"/>
                  <a:pt x="1953079" y="4368790"/>
                  <a:pt x="1951144" y="4361944"/>
                </a:cubicBezTo>
                <a:cubicBezTo>
                  <a:pt x="1949209" y="4355098"/>
                  <a:pt x="1945612" y="4348450"/>
                  <a:pt x="1940354" y="4342001"/>
                </a:cubicBezTo>
                <a:cubicBezTo>
                  <a:pt x="1935095" y="4335552"/>
                  <a:pt x="1927629" y="4330318"/>
                  <a:pt x="1917955" y="4326300"/>
                </a:cubicBezTo>
                <a:cubicBezTo>
                  <a:pt x="1908281" y="4322282"/>
                  <a:pt x="1896697" y="4320272"/>
                  <a:pt x="1883204" y="4320272"/>
                </a:cubicBezTo>
                <a:close/>
                <a:moveTo>
                  <a:pt x="958832" y="4320272"/>
                </a:moveTo>
                <a:cubicBezTo>
                  <a:pt x="945041" y="4320272"/>
                  <a:pt x="932837" y="4322926"/>
                  <a:pt x="922220" y="4328235"/>
                </a:cubicBezTo>
                <a:cubicBezTo>
                  <a:pt x="911604" y="4333543"/>
                  <a:pt x="903964" y="4341183"/>
                  <a:pt x="899301" y="4351154"/>
                </a:cubicBezTo>
                <a:cubicBezTo>
                  <a:pt x="894638" y="4361126"/>
                  <a:pt x="892306" y="4374744"/>
                  <a:pt x="892306" y="4392008"/>
                </a:cubicBezTo>
                <a:lnTo>
                  <a:pt x="892306" y="4449604"/>
                </a:lnTo>
                <a:cubicBezTo>
                  <a:pt x="892306" y="4464288"/>
                  <a:pt x="893348" y="4475475"/>
                  <a:pt x="895431" y="4483165"/>
                </a:cubicBezTo>
                <a:cubicBezTo>
                  <a:pt x="897515" y="4490854"/>
                  <a:pt x="901261" y="4497899"/>
                  <a:pt x="906668" y="4504298"/>
                </a:cubicBezTo>
                <a:cubicBezTo>
                  <a:pt x="912075" y="4510698"/>
                  <a:pt x="919641" y="4515733"/>
                  <a:pt x="929364" y="4519404"/>
                </a:cubicBezTo>
                <a:cubicBezTo>
                  <a:pt x="939088" y="4523075"/>
                  <a:pt x="950299" y="4524911"/>
                  <a:pt x="962999" y="4524911"/>
                </a:cubicBezTo>
                <a:cubicBezTo>
                  <a:pt x="976096" y="4524911"/>
                  <a:pt x="986986" y="4523051"/>
                  <a:pt x="995667" y="4519330"/>
                </a:cubicBezTo>
                <a:cubicBezTo>
                  <a:pt x="1004349" y="4515609"/>
                  <a:pt x="1011517" y="4510028"/>
                  <a:pt x="1017173" y="4502587"/>
                </a:cubicBezTo>
                <a:cubicBezTo>
                  <a:pt x="1022828" y="4495145"/>
                  <a:pt x="1026425" y="4488150"/>
                  <a:pt x="1027963" y="4481602"/>
                </a:cubicBezTo>
                <a:cubicBezTo>
                  <a:pt x="1029501" y="4475054"/>
                  <a:pt x="1030270" y="4465677"/>
                  <a:pt x="1030270" y="4453474"/>
                </a:cubicBezTo>
                <a:lnTo>
                  <a:pt x="1030270" y="4438888"/>
                </a:lnTo>
                <a:lnTo>
                  <a:pt x="973269" y="4438888"/>
                </a:lnTo>
                <a:lnTo>
                  <a:pt x="973269" y="4464933"/>
                </a:lnTo>
                <a:cubicBezTo>
                  <a:pt x="973269" y="4474756"/>
                  <a:pt x="972500" y="4481379"/>
                  <a:pt x="970962" y="4484802"/>
                </a:cubicBezTo>
                <a:cubicBezTo>
                  <a:pt x="969424" y="4488225"/>
                  <a:pt x="966373" y="4489936"/>
                  <a:pt x="961809" y="4489936"/>
                </a:cubicBezTo>
                <a:cubicBezTo>
                  <a:pt x="958138" y="4489936"/>
                  <a:pt x="955657" y="4488647"/>
                  <a:pt x="954367" y="4486067"/>
                </a:cubicBezTo>
                <a:cubicBezTo>
                  <a:pt x="953078" y="4483487"/>
                  <a:pt x="952433" y="4477733"/>
                  <a:pt x="952433" y="4468803"/>
                </a:cubicBezTo>
                <a:lnTo>
                  <a:pt x="952433" y="4426089"/>
                </a:lnTo>
                <a:lnTo>
                  <a:pt x="1030270" y="4426089"/>
                </a:lnTo>
                <a:lnTo>
                  <a:pt x="1030270" y="4399895"/>
                </a:lnTo>
                <a:cubicBezTo>
                  <a:pt x="1030270" y="4380746"/>
                  <a:pt x="1028062" y="4365888"/>
                  <a:pt x="1023647" y="4355321"/>
                </a:cubicBezTo>
                <a:cubicBezTo>
                  <a:pt x="1019232" y="4344755"/>
                  <a:pt x="1011542" y="4336271"/>
                  <a:pt x="1000578" y="4329872"/>
                </a:cubicBezTo>
                <a:cubicBezTo>
                  <a:pt x="989615" y="4323472"/>
                  <a:pt x="975699" y="4320272"/>
                  <a:pt x="958832" y="4320272"/>
                </a:cubicBezTo>
                <a:close/>
                <a:moveTo>
                  <a:pt x="732465" y="4293037"/>
                </a:moveTo>
                <a:lnTo>
                  <a:pt x="732465" y="4341555"/>
                </a:lnTo>
                <a:cubicBezTo>
                  <a:pt x="723535" y="4329549"/>
                  <a:pt x="711133" y="4323547"/>
                  <a:pt x="695258" y="4323547"/>
                </a:cubicBezTo>
                <a:cubicBezTo>
                  <a:pt x="683054" y="4323547"/>
                  <a:pt x="673975" y="4326052"/>
                  <a:pt x="668022" y="4331062"/>
                </a:cubicBezTo>
                <a:cubicBezTo>
                  <a:pt x="662069" y="4336073"/>
                  <a:pt x="658249" y="4342721"/>
                  <a:pt x="656562" y="4351005"/>
                </a:cubicBezTo>
                <a:cubicBezTo>
                  <a:pt x="654876" y="4359290"/>
                  <a:pt x="654032" y="4370328"/>
                  <a:pt x="654032" y="4384120"/>
                </a:cubicBezTo>
                <a:lnTo>
                  <a:pt x="654032" y="4467463"/>
                </a:lnTo>
                <a:cubicBezTo>
                  <a:pt x="654032" y="4481255"/>
                  <a:pt x="654801" y="4491797"/>
                  <a:pt x="656339" y="4499089"/>
                </a:cubicBezTo>
                <a:cubicBezTo>
                  <a:pt x="657877" y="4506382"/>
                  <a:pt x="661771" y="4512112"/>
                  <a:pt x="668022" y="4516279"/>
                </a:cubicBezTo>
                <a:cubicBezTo>
                  <a:pt x="674273" y="4520446"/>
                  <a:pt x="682756" y="4522530"/>
                  <a:pt x="693472" y="4522530"/>
                </a:cubicBezTo>
                <a:cubicBezTo>
                  <a:pt x="709843" y="4522530"/>
                  <a:pt x="722840" y="4516527"/>
                  <a:pt x="732465" y="4504522"/>
                </a:cubicBezTo>
                <a:lnTo>
                  <a:pt x="732465" y="4549616"/>
                </a:lnTo>
                <a:lnTo>
                  <a:pt x="792145" y="4549616"/>
                </a:lnTo>
                <a:lnTo>
                  <a:pt x="792145" y="4504224"/>
                </a:lnTo>
                <a:cubicBezTo>
                  <a:pt x="801074" y="4516229"/>
                  <a:pt x="813477" y="4522232"/>
                  <a:pt x="829352" y="4522232"/>
                </a:cubicBezTo>
                <a:cubicBezTo>
                  <a:pt x="841556" y="4522232"/>
                  <a:pt x="850634" y="4519727"/>
                  <a:pt x="856587" y="4514716"/>
                </a:cubicBezTo>
                <a:cubicBezTo>
                  <a:pt x="862540" y="4509706"/>
                  <a:pt x="866336" y="4503058"/>
                  <a:pt x="867973" y="4494773"/>
                </a:cubicBezTo>
                <a:cubicBezTo>
                  <a:pt x="869610" y="4486489"/>
                  <a:pt x="870428" y="4475450"/>
                  <a:pt x="870428" y="4461659"/>
                </a:cubicBezTo>
                <a:lnTo>
                  <a:pt x="870428" y="4378315"/>
                </a:lnTo>
                <a:cubicBezTo>
                  <a:pt x="870428" y="4364524"/>
                  <a:pt x="869684" y="4353982"/>
                  <a:pt x="868196" y="4346689"/>
                </a:cubicBezTo>
                <a:cubicBezTo>
                  <a:pt x="866708" y="4339397"/>
                  <a:pt x="862838" y="4333667"/>
                  <a:pt x="856587" y="4329500"/>
                </a:cubicBezTo>
                <a:cubicBezTo>
                  <a:pt x="850336" y="4325333"/>
                  <a:pt x="841853" y="4323249"/>
                  <a:pt x="831138" y="4323249"/>
                </a:cubicBezTo>
                <a:cubicBezTo>
                  <a:pt x="814767" y="4323249"/>
                  <a:pt x="801769" y="4329252"/>
                  <a:pt x="792145" y="4341257"/>
                </a:cubicBezTo>
                <a:lnTo>
                  <a:pt x="792145" y="4293037"/>
                </a:lnTo>
                <a:close/>
                <a:moveTo>
                  <a:pt x="494340" y="4293037"/>
                </a:moveTo>
                <a:lnTo>
                  <a:pt x="494340" y="4341555"/>
                </a:lnTo>
                <a:cubicBezTo>
                  <a:pt x="485410" y="4329549"/>
                  <a:pt x="473008" y="4323547"/>
                  <a:pt x="457133" y="4323547"/>
                </a:cubicBezTo>
                <a:cubicBezTo>
                  <a:pt x="444929" y="4323547"/>
                  <a:pt x="435850" y="4326052"/>
                  <a:pt x="429897" y="4331062"/>
                </a:cubicBezTo>
                <a:cubicBezTo>
                  <a:pt x="423944" y="4336073"/>
                  <a:pt x="420124" y="4342721"/>
                  <a:pt x="418437" y="4351005"/>
                </a:cubicBezTo>
                <a:cubicBezTo>
                  <a:pt x="416751" y="4359290"/>
                  <a:pt x="415907" y="4370328"/>
                  <a:pt x="415907" y="4384120"/>
                </a:cubicBezTo>
                <a:lnTo>
                  <a:pt x="415907" y="4467463"/>
                </a:lnTo>
                <a:cubicBezTo>
                  <a:pt x="415907" y="4481255"/>
                  <a:pt x="416676" y="4491797"/>
                  <a:pt x="418214" y="4499089"/>
                </a:cubicBezTo>
                <a:cubicBezTo>
                  <a:pt x="419752" y="4506382"/>
                  <a:pt x="423646" y="4512112"/>
                  <a:pt x="429897" y="4516279"/>
                </a:cubicBezTo>
                <a:cubicBezTo>
                  <a:pt x="436148" y="4520446"/>
                  <a:pt x="444631" y="4522530"/>
                  <a:pt x="455347" y="4522530"/>
                </a:cubicBezTo>
                <a:cubicBezTo>
                  <a:pt x="471718" y="4522530"/>
                  <a:pt x="484715" y="4516527"/>
                  <a:pt x="494340" y="4504522"/>
                </a:cubicBezTo>
                <a:lnTo>
                  <a:pt x="494340" y="4549616"/>
                </a:lnTo>
                <a:lnTo>
                  <a:pt x="554020" y="4549616"/>
                </a:lnTo>
                <a:lnTo>
                  <a:pt x="554020" y="4504224"/>
                </a:lnTo>
                <a:cubicBezTo>
                  <a:pt x="562949" y="4516229"/>
                  <a:pt x="575352" y="4522232"/>
                  <a:pt x="591227" y="4522232"/>
                </a:cubicBezTo>
                <a:cubicBezTo>
                  <a:pt x="603431" y="4522232"/>
                  <a:pt x="612509" y="4519727"/>
                  <a:pt x="618462" y="4514716"/>
                </a:cubicBezTo>
                <a:cubicBezTo>
                  <a:pt x="624416" y="4509706"/>
                  <a:pt x="628211" y="4503058"/>
                  <a:pt x="629848" y="4494773"/>
                </a:cubicBezTo>
                <a:cubicBezTo>
                  <a:pt x="631485" y="4486489"/>
                  <a:pt x="632303" y="4475450"/>
                  <a:pt x="632303" y="4461659"/>
                </a:cubicBezTo>
                <a:lnTo>
                  <a:pt x="632303" y="4378315"/>
                </a:lnTo>
                <a:cubicBezTo>
                  <a:pt x="632303" y="4364524"/>
                  <a:pt x="631559" y="4353982"/>
                  <a:pt x="630071" y="4346689"/>
                </a:cubicBezTo>
                <a:cubicBezTo>
                  <a:pt x="628583" y="4339397"/>
                  <a:pt x="624713" y="4333667"/>
                  <a:pt x="618462" y="4329500"/>
                </a:cubicBezTo>
                <a:cubicBezTo>
                  <a:pt x="612212" y="4325333"/>
                  <a:pt x="603728" y="4323249"/>
                  <a:pt x="593013" y="4323249"/>
                </a:cubicBezTo>
                <a:cubicBezTo>
                  <a:pt x="576642" y="4323249"/>
                  <a:pt x="563644" y="4329252"/>
                  <a:pt x="554020" y="4341257"/>
                </a:cubicBezTo>
                <a:lnTo>
                  <a:pt x="554020" y="4293037"/>
                </a:lnTo>
                <a:close/>
                <a:moveTo>
                  <a:pt x="500144" y="4055954"/>
                </a:moveTo>
                <a:lnTo>
                  <a:pt x="500144" y="4096584"/>
                </a:lnTo>
                <a:cubicBezTo>
                  <a:pt x="500144" y="4106506"/>
                  <a:pt x="499573" y="4112632"/>
                  <a:pt x="498432" y="4114964"/>
                </a:cubicBezTo>
                <a:cubicBezTo>
                  <a:pt x="497292" y="4117296"/>
                  <a:pt x="494836" y="4118461"/>
                  <a:pt x="491065" y="4118461"/>
                </a:cubicBezTo>
                <a:cubicBezTo>
                  <a:pt x="487097" y="4118461"/>
                  <a:pt x="484443" y="4116973"/>
                  <a:pt x="483103" y="4113997"/>
                </a:cubicBezTo>
                <a:cubicBezTo>
                  <a:pt x="481764" y="4111020"/>
                  <a:pt x="481094" y="4104422"/>
                  <a:pt x="481094" y="4094202"/>
                </a:cubicBezTo>
                <a:cubicBezTo>
                  <a:pt x="481094" y="4085273"/>
                  <a:pt x="481863" y="4078427"/>
                  <a:pt x="483401" y="4073664"/>
                </a:cubicBezTo>
                <a:cubicBezTo>
                  <a:pt x="484939" y="4068902"/>
                  <a:pt x="490520" y="4062998"/>
                  <a:pt x="500144" y="4055954"/>
                </a:cubicBezTo>
                <a:close/>
                <a:moveTo>
                  <a:pt x="2020275" y="3985260"/>
                </a:moveTo>
                <a:cubicBezTo>
                  <a:pt x="2024541" y="3985260"/>
                  <a:pt x="2027220" y="3987542"/>
                  <a:pt x="2028312" y="3992106"/>
                </a:cubicBezTo>
                <a:cubicBezTo>
                  <a:pt x="2028807" y="3994190"/>
                  <a:pt x="2029055" y="3999647"/>
                  <a:pt x="2029055" y="4008477"/>
                </a:cubicBezTo>
                <a:lnTo>
                  <a:pt x="2029055" y="4109383"/>
                </a:lnTo>
                <a:cubicBezTo>
                  <a:pt x="2029055" y="4116427"/>
                  <a:pt x="2026128" y="4119950"/>
                  <a:pt x="2020275" y="4119950"/>
                </a:cubicBezTo>
                <a:cubicBezTo>
                  <a:pt x="2014321" y="4119950"/>
                  <a:pt x="2011345" y="4114294"/>
                  <a:pt x="2011345" y="4102983"/>
                </a:cubicBezTo>
                <a:lnTo>
                  <a:pt x="2011345" y="4008477"/>
                </a:lnTo>
                <a:cubicBezTo>
                  <a:pt x="2011345" y="3999845"/>
                  <a:pt x="2011593" y="3994438"/>
                  <a:pt x="2012089" y="3992255"/>
                </a:cubicBezTo>
                <a:cubicBezTo>
                  <a:pt x="2013180" y="3987592"/>
                  <a:pt x="2015909" y="3985260"/>
                  <a:pt x="2020275" y="3985260"/>
                </a:cubicBezTo>
                <a:close/>
                <a:moveTo>
                  <a:pt x="648674" y="3985260"/>
                </a:moveTo>
                <a:cubicBezTo>
                  <a:pt x="652941" y="3985260"/>
                  <a:pt x="655620" y="3987542"/>
                  <a:pt x="656711" y="3992106"/>
                </a:cubicBezTo>
                <a:cubicBezTo>
                  <a:pt x="657207" y="3994190"/>
                  <a:pt x="657455" y="3999647"/>
                  <a:pt x="657455" y="4008477"/>
                </a:cubicBezTo>
                <a:lnTo>
                  <a:pt x="657455" y="4109383"/>
                </a:lnTo>
                <a:cubicBezTo>
                  <a:pt x="657455" y="4116427"/>
                  <a:pt x="654528" y="4119950"/>
                  <a:pt x="648674" y="4119950"/>
                </a:cubicBezTo>
                <a:cubicBezTo>
                  <a:pt x="642721" y="4119950"/>
                  <a:pt x="639745" y="4114294"/>
                  <a:pt x="639745" y="4102983"/>
                </a:cubicBezTo>
                <a:lnTo>
                  <a:pt x="639745" y="4008477"/>
                </a:lnTo>
                <a:cubicBezTo>
                  <a:pt x="639745" y="3999845"/>
                  <a:pt x="639993" y="3994438"/>
                  <a:pt x="640489" y="3992255"/>
                </a:cubicBezTo>
                <a:cubicBezTo>
                  <a:pt x="641580" y="3987592"/>
                  <a:pt x="644309" y="3985260"/>
                  <a:pt x="648674" y="3985260"/>
                </a:cubicBezTo>
                <a:close/>
                <a:moveTo>
                  <a:pt x="2342487" y="3983772"/>
                </a:moveTo>
                <a:cubicBezTo>
                  <a:pt x="2346059" y="3983772"/>
                  <a:pt x="2348391" y="3985087"/>
                  <a:pt x="2349482" y="3987716"/>
                </a:cubicBezTo>
                <a:cubicBezTo>
                  <a:pt x="2350573" y="3990345"/>
                  <a:pt x="2351119" y="3996720"/>
                  <a:pt x="2351119" y="4006840"/>
                </a:cubicBezTo>
                <a:lnTo>
                  <a:pt x="2351119" y="4097923"/>
                </a:lnTo>
                <a:cubicBezTo>
                  <a:pt x="2351119" y="4106456"/>
                  <a:pt x="2350549" y="4112012"/>
                  <a:pt x="2349408" y="4114592"/>
                </a:cubicBezTo>
                <a:cubicBezTo>
                  <a:pt x="2348267" y="4117172"/>
                  <a:pt x="2345910" y="4118461"/>
                  <a:pt x="2342338" y="4118461"/>
                </a:cubicBezTo>
                <a:cubicBezTo>
                  <a:pt x="2338866" y="4118461"/>
                  <a:pt x="2336534" y="4117048"/>
                  <a:pt x="2335343" y="4114220"/>
                </a:cubicBezTo>
                <a:cubicBezTo>
                  <a:pt x="2334153" y="4111392"/>
                  <a:pt x="2333557" y="4105315"/>
                  <a:pt x="2333557" y="4095988"/>
                </a:cubicBezTo>
                <a:lnTo>
                  <a:pt x="2333557" y="4006840"/>
                </a:lnTo>
                <a:cubicBezTo>
                  <a:pt x="2333557" y="3996720"/>
                  <a:pt x="2334153" y="3990345"/>
                  <a:pt x="2335343" y="3987716"/>
                </a:cubicBezTo>
                <a:cubicBezTo>
                  <a:pt x="2336534" y="3985087"/>
                  <a:pt x="2338915" y="3983772"/>
                  <a:pt x="2342487" y="3983772"/>
                </a:cubicBezTo>
                <a:close/>
                <a:moveTo>
                  <a:pt x="1866237" y="3983772"/>
                </a:moveTo>
                <a:cubicBezTo>
                  <a:pt x="1869809" y="3983772"/>
                  <a:pt x="1872141" y="3985087"/>
                  <a:pt x="1873232" y="3987716"/>
                </a:cubicBezTo>
                <a:cubicBezTo>
                  <a:pt x="1874324" y="3990345"/>
                  <a:pt x="1874869" y="3996720"/>
                  <a:pt x="1874869" y="4006840"/>
                </a:cubicBezTo>
                <a:lnTo>
                  <a:pt x="1874869" y="4097923"/>
                </a:lnTo>
                <a:cubicBezTo>
                  <a:pt x="1874869" y="4106456"/>
                  <a:pt x="1874299" y="4112012"/>
                  <a:pt x="1873158" y="4114592"/>
                </a:cubicBezTo>
                <a:cubicBezTo>
                  <a:pt x="1872017" y="4117172"/>
                  <a:pt x="1869660" y="4118461"/>
                  <a:pt x="1866089" y="4118461"/>
                </a:cubicBezTo>
                <a:cubicBezTo>
                  <a:pt x="1862616" y="4118461"/>
                  <a:pt x="1860284" y="4117048"/>
                  <a:pt x="1859094" y="4114220"/>
                </a:cubicBezTo>
                <a:cubicBezTo>
                  <a:pt x="1857903" y="4111392"/>
                  <a:pt x="1857308" y="4105315"/>
                  <a:pt x="1857308" y="4095988"/>
                </a:cubicBezTo>
                <a:lnTo>
                  <a:pt x="1857308" y="4006840"/>
                </a:lnTo>
                <a:cubicBezTo>
                  <a:pt x="1857308" y="3996720"/>
                  <a:pt x="1857903" y="3990345"/>
                  <a:pt x="1859094" y="3987716"/>
                </a:cubicBezTo>
                <a:cubicBezTo>
                  <a:pt x="1860284" y="3985087"/>
                  <a:pt x="1862665" y="3983772"/>
                  <a:pt x="1866237" y="3983772"/>
                </a:cubicBezTo>
                <a:close/>
                <a:moveTo>
                  <a:pt x="1561438" y="3983772"/>
                </a:moveTo>
                <a:cubicBezTo>
                  <a:pt x="1565009" y="3983772"/>
                  <a:pt x="1567341" y="3985087"/>
                  <a:pt x="1568432" y="3987716"/>
                </a:cubicBezTo>
                <a:cubicBezTo>
                  <a:pt x="1569524" y="3990345"/>
                  <a:pt x="1570069" y="3996720"/>
                  <a:pt x="1570069" y="4006840"/>
                </a:cubicBezTo>
                <a:lnTo>
                  <a:pt x="1570069" y="4097923"/>
                </a:lnTo>
                <a:cubicBezTo>
                  <a:pt x="1570069" y="4106456"/>
                  <a:pt x="1569499" y="4112012"/>
                  <a:pt x="1568358" y="4114592"/>
                </a:cubicBezTo>
                <a:cubicBezTo>
                  <a:pt x="1567217" y="4117172"/>
                  <a:pt x="1564860" y="4118461"/>
                  <a:pt x="1561289" y="4118461"/>
                </a:cubicBezTo>
                <a:cubicBezTo>
                  <a:pt x="1557816" y="4118461"/>
                  <a:pt x="1555484" y="4117048"/>
                  <a:pt x="1554294" y="4114220"/>
                </a:cubicBezTo>
                <a:cubicBezTo>
                  <a:pt x="1553103" y="4111392"/>
                  <a:pt x="1552508" y="4105315"/>
                  <a:pt x="1552508" y="4095988"/>
                </a:cubicBezTo>
                <a:lnTo>
                  <a:pt x="1552508" y="4006840"/>
                </a:lnTo>
                <a:cubicBezTo>
                  <a:pt x="1552508" y="3996720"/>
                  <a:pt x="1553103" y="3990345"/>
                  <a:pt x="1554294" y="3987716"/>
                </a:cubicBezTo>
                <a:cubicBezTo>
                  <a:pt x="1555484" y="3985087"/>
                  <a:pt x="1557866" y="3983772"/>
                  <a:pt x="1561438" y="3983772"/>
                </a:cubicBezTo>
                <a:close/>
                <a:moveTo>
                  <a:pt x="1094712" y="3983772"/>
                </a:moveTo>
                <a:cubicBezTo>
                  <a:pt x="1098284" y="3983772"/>
                  <a:pt x="1100616" y="3985087"/>
                  <a:pt x="1101708" y="3987716"/>
                </a:cubicBezTo>
                <a:cubicBezTo>
                  <a:pt x="1102799" y="3990345"/>
                  <a:pt x="1103344" y="3996720"/>
                  <a:pt x="1103344" y="4006840"/>
                </a:cubicBezTo>
                <a:lnTo>
                  <a:pt x="1103344" y="4097923"/>
                </a:lnTo>
                <a:cubicBezTo>
                  <a:pt x="1103344" y="4106456"/>
                  <a:pt x="1102774" y="4112012"/>
                  <a:pt x="1101633" y="4114592"/>
                </a:cubicBezTo>
                <a:cubicBezTo>
                  <a:pt x="1100492" y="4117172"/>
                  <a:pt x="1098136" y="4118461"/>
                  <a:pt x="1094564" y="4118461"/>
                </a:cubicBezTo>
                <a:cubicBezTo>
                  <a:pt x="1091091" y="4118461"/>
                  <a:pt x="1088759" y="4117048"/>
                  <a:pt x="1087569" y="4114220"/>
                </a:cubicBezTo>
                <a:cubicBezTo>
                  <a:pt x="1086378" y="4111392"/>
                  <a:pt x="1085783" y="4105315"/>
                  <a:pt x="1085783" y="4095988"/>
                </a:cubicBezTo>
                <a:lnTo>
                  <a:pt x="1085783" y="4006840"/>
                </a:lnTo>
                <a:cubicBezTo>
                  <a:pt x="1085783" y="3996720"/>
                  <a:pt x="1086378" y="3990345"/>
                  <a:pt x="1087569" y="3987716"/>
                </a:cubicBezTo>
                <a:cubicBezTo>
                  <a:pt x="1088759" y="3985087"/>
                  <a:pt x="1091140" y="3983772"/>
                  <a:pt x="1094712" y="3983772"/>
                </a:cubicBezTo>
                <a:close/>
                <a:moveTo>
                  <a:pt x="808962" y="3983772"/>
                </a:moveTo>
                <a:cubicBezTo>
                  <a:pt x="812534" y="3983772"/>
                  <a:pt x="814866" y="3985087"/>
                  <a:pt x="815957" y="3987716"/>
                </a:cubicBezTo>
                <a:cubicBezTo>
                  <a:pt x="817049" y="3990345"/>
                  <a:pt x="817594" y="3996720"/>
                  <a:pt x="817594" y="4006840"/>
                </a:cubicBezTo>
                <a:lnTo>
                  <a:pt x="817594" y="4097923"/>
                </a:lnTo>
                <a:cubicBezTo>
                  <a:pt x="817594" y="4106456"/>
                  <a:pt x="817024" y="4112012"/>
                  <a:pt x="815883" y="4114592"/>
                </a:cubicBezTo>
                <a:cubicBezTo>
                  <a:pt x="814742" y="4117172"/>
                  <a:pt x="812385" y="4118461"/>
                  <a:pt x="808814" y="4118461"/>
                </a:cubicBezTo>
                <a:cubicBezTo>
                  <a:pt x="805341" y="4118461"/>
                  <a:pt x="803009" y="4117048"/>
                  <a:pt x="801819" y="4114220"/>
                </a:cubicBezTo>
                <a:cubicBezTo>
                  <a:pt x="800628" y="4111392"/>
                  <a:pt x="800033" y="4105315"/>
                  <a:pt x="800033" y="4095988"/>
                </a:cubicBezTo>
                <a:lnTo>
                  <a:pt x="800033" y="4006840"/>
                </a:lnTo>
                <a:cubicBezTo>
                  <a:pt x="800033" y="3996720"/>
                  <a:pt x="800628" y="3990345"/>
                  <a:pt x="801819" y="3987716"/>
                </a:cubicBezTo>
                <a:cubicBezTo>
                  <a:pt x="803009" y="3985087"/>
                  <a:pt x="805391" y="3983772"/>
                  <a:pt x="808962" y="3983772"/>
                </a:cubicBezTo>
                <a:close/>
                <a:moveTo>
                  <a:pt x="334945" y="3983772"/>
                </a:moveTo>
                <a:cubicBezTo>
                  <a:pt x="339013" y="3983772"/>
                  <a:pt x="341493" y="3985062"/>
                  <a:pt x="342386" y="3987642"/>
                </a:cubicBezTo>
                <a:cubicBezTo>
                  <a:pt x="343279" y="3990221"/>
                  <a:pt x="343726" y="3997613"/>
                  <a:pt x="343726" y="4009817"/>
                </a:cubicBezTo>
                <a:lnTo>
                  <a:pt x="343726" y="4094500"/>
                </a:lnTo>
                <a:cubicBezTo>
                  <a:pt x="343726" y="4105017"/>
                  <a:pt x="343254" y="4111640"/>
                  <a:pt x="342312" y="4114369"/>
                </a:cubicBezTo>
                <a:cubicBezTo>
                  <a:pt x="341369" y="4117097"/>
                  <a:pt x="338963" y="4118461"/>
                  <a:pt x="335094" y="4118461"/>
                </a:cubicBezTo>
                <a:cubicBezTo>
                  <a:pt x="331125" y="4118461"/>
                  <a:pt x="328545" y="4116973"/>
                  <a:pt x="327355" y="4113997"/>
                </a:cubicBezTo>
                <a:cubicBezTo>
                  <a:pt x="326164" y="4111020"/>
                  <a:pt x="325569" y="4103579"/>
                  <a:pt x="325569" y="4091672"/>
                </a:cubicBezTo>
                <a:lnTo>
                  <a:pt x="325569" y="4009817"/>
                </a:lnTo>
                <a:cubicBezTo>
                  <a:pt x="325569" y="3998407"/>
                  <a:pt x="326139" y="3991213"/>
                  <a:pt x="327280" y="3988237"/>
                </a:cubicBezTo>
                <a:cubicBezTo>
                  <a:pt x="328421" y="3985260"/>
                  <a:pt x="330976" y="3983772"/>
                  <a:pt x="334945" y="3983772"/>
                </a:cubicBezTo>
                <a:close/>
                <a:moveTo>
                  <a:pt x="2932442" y="3952369"/>
                </a:moveTo>
                <a:lnTo>
                  <a:pt x="2932442" y="4149864"/>
                </a:lnTo>
                <a:lnTo>
                  <a:pt x="2987211" y="4149864"/>
                </a:lnTo>
                <a:lnTo>
                  <a:pt x="3029031" y="4043154"/>
                </a:lnTo>
                <a:lnTo>
                  <a:pt x="3029031" y="4149864"/>
                </a:lnTo>
                <a:lnTo>
                  <a:pt x="3081419" y="4149864"/>
                </a:lnTo>
                <a:lnTo>
                  <a:pt x="3081419" y="3952369"/>
                </a:lnTo>
                <a:lnTo>
                  <a:pt x="3025906" y="3952369"/>
                </a:lnTo>
                <a:lnTo>
                  <a:pt x="2984829" y="4058186"/>
                </a:lnTo>
                <a:lnTo>
                  <a:pt x="2984829" y="3952369"/>
                </a:lnTo>
                <a:close/>
                <a:moveTo>
                  <a:pt x="2713367" y="3952369"/>
                </a:moveTo>
                <a:lnTo>
                  <a:pt x="2713367" y="4149864"/>
                </a:lnTo>
                <a:lnTo>
                  <a:pt x="2768136" y="4149864"/>
                </a:lnTo>
                <a:lnTo>
                  <a:pt x="2809956" y="4043154"/>
                </a:lnTo>
                <a:lnTo>
                  <a:pt x="2809956" y="4149864"/>
                </a:lnTo>
                <a:lnTo>
                  <a:pt x="2862344" y="4149864"/>
                </a:lnTo>
                <a:lnTo>
                  <a:pt x="2862344" y="3952369"/>
                </a:lnTo>
                <a:lnTo>
                  <a:pt x="2806831" y="3952369"/>
                </a:lnTo>
                <a:lnTo>
                  <a:pt x="2765754" y="4058186"/>
                </a:lnTo>
                <a:lnTo>
                  <a:pt x="2765754" y="3952369"/>
                </a:lnTo>
                <a:close/>
                <a:moveTo>
                  <a:pt x="2570194" y="3952369"/>
                </a:moveTo>
                <a:lnTo>
                  <a:pt x="2570194" y="3993744"/>
                </a:lnTo>
                <a:lnTo>
                  <a:pt x="2604722" y="3993744"/>
                </a:lnTo>
                <a:lnTo>
                  <a:pt x="2604722" y="4149864"/>
                </a:lnTo>
                <a:lnTo>
                  <a:pt x="2664700" y="4149864"/>
                </a:lnTo>
                <a:lnTo>
                  <a:pt x="2664700" y="3993744"/>
                </a:lnTo>
                <a:lnTo>
                  <a:pt x="2699079" y="3993744"/>
                </a:lnTo>
                <a:lnTo>
                  <a:pt x="2699079" y="3952369"/>
                </a:lnTo>
                <a:close/>
                <a:moveTo>
                  <a:pt x="2113292" y="3952369"/>
                </a:moveTo>
                <a:lnTo>
                  <a:pt x="2113292" y="4149864"/>
                </a:lnTo>
                <a:lnTo>
                  <a:pt x="2172972" y="4149864"/>
                </a:lnTo>
                <a:lnTo>
                  <a:pt x="2172972" y="4077087"/>
                </a:lnTo>
                <a:lnTo>
                  <a:pt x="2194552" y="4077087"/>
                </a:lnTo>
                <a:lnTo>
                  <a:pt x="2194552" y="4149864"/>
                </a:lnTo>
                <a:lnTo>
                  <a:pt x="2254381" y="4149864"/>
                </a:lnTo>
                <a:lnTo>
                  <a:pt x="2254381" y="3952369"/>
                </a:lnTo>
                <a:lnTo>
                  <a:pt x="2194552" y="3952369"/>
                </a:lnTo>
                <a:lnTo>
                  <a:pt x="2194552" y="4023360"/>
                </a:lnTo>
                <a:lnTo>
                  <a:pt x="2172972" y="4023360"/>
                </a:lnTo>
                <a:lnTo>
                  <a:pt x="2172972" y="3952369"/>
                </a:lnTo>
                <a:close/>
                <a:moveTo>
                  <a:pt x="1332242" y="3952369"/>
                </a:moveTo>
                <a:lnTo>
                  <a:pt x="1332242" y="4149864"/>
                </a:lnTo>
                <a:lnTo>
                  <a:pt x="1391922" y="4149864"/>
                </a:lnTo>
                <a:lnTo>
                  <a:pt x="1391922" y="3993744"/>
                </a:lnTo>
                <a:lnTo>
                  <a:pt x="1413205" y="3993744"/>
                </a:lnTo>
                <a:lnTo>
                  <a:pt x="1413205" y="4149864"/>
                </a:lnTo>
                <a:lnTo>
                  <a:pt x="1473034" y="4149864"/>
                </a:lnTo>
                <a:lnTo>
                  <a:pt x="1473034" y="3952369"/>
                </a:lnTo>
                <a:close/>
                <a:moveTo>
                  <a:pt x="884269" y="3952369"/>
                </a:moveTo>
                <a:lnTo>
                  <a:pt x="884269" y="3993744"/>
                </a:lnTo>
                <a:lnTo>
                  <a:pt x="918798" y="3993744"/>
                </a:lnTo>
                <a:lnTo>
                  <a:pt x="918798" y="4149864"/>
                </a:lnTo>
                <a:lnTo>
                  <a:pt x="978775" y="4149864"/>
                </a:lnTo>
                <a:lnTo>
                  <a:pt x="978775" y="3993744"/>
                </a:lnTo>
                <a:lnTo>
                  <a:pt x="1013155" y="3993744"/>
                </a:lnTo>
                <a:lnTo>
                  <a:pt x="1013155" y="3952369"/>
                </a:lnTo>
                <a:close/>
                <a:moveTo>
                  <a:pt x="2492655" y="3948797"/>
                </a:moveTo>
                <a:cubicBezTo>
                  <a:pt x="2476879" y="3948797"/>
                  <a:pt x="2463484" y="3952146"/>
                  <a:pt x="2452471" y="3958843"/>
                </a:cubicBezTo>
                <a:cubicBezTo>
                  <a:pt x="2441458" y="3965541"/>
                  <a:pt x="2434264" y="3973156"/>
                  <a:pt x="2430891" y="3981688"/>
                </a:cubicBezTo>
                <a:cubicBezTo>
                  <a:pt x="2427518" y="3990221"/>
                  <a:pt x="2425831" y="4002872"/>
                  <a:pt x="2425831" y="4019640"/>
                </a:cubicBezTo>
                <a:lnTo>
                  <a:pt x="2425831" y="4075748"/>
                </a:lnTo>
                <a:cubicBezTo>
                  <a:pt x="2425831" y="4094996"/>
                  <a:pt x="2427890" y="4109854"/>
                  <a:pt x="2432007" y="4120322"/>
                </a:cubicBezTo>
                <a:cubicBezTo>
                  <a:pt x="2436125" y="4130789"/>
                  <a:pt x="2443144" y="4138925"/>
                  <a:pt x="2453066" y="4144730"/>
                </a:cubicBezTo>
                <a:cubicBezTo>
                  <a:pt x="2462988" y="4150534"/>
                  <a:pt x="2476432" y="4153436"/>
                  <a:pt x="2493399" y="4153436"/>
                </a:cubicBezTo>
                <a:cubicBezTo>
                  <a:pt x="2506694" y="4153436"/>
                  <a:pt x="2517856" y="4151328"/>
                  <a:pt x="2526885" y="4147111"/>
                </a:cubicBezTo>
                <a:cubicBezTo>
                  <a:pt x="2535914" y="4142894"/>
                  <a:pt x="2543231" y="4136643"/>
                  <a:pt x="2548837" y="4128359"/>
                </a:cubicBezTo>
                <a:cubicBezTo>
                  <a:pt x="2554443" y="4120074"/>
                  <a:pt x="2557767" y="4111987"/>
                  <a:pt x="2558809" y="4104100"/>
                </a:cubicBezTo>
                <a:cubicBezTo>
                  <a:pt x="2559850" y="4096212"/>
                  <a:pt x="2560421" y="4084380"/>
                  <a:pt x="2560520" y="4068604"/>
                </a:cubicBezTo>
                <a:lnTo>
                  <a:pt x="2506942" y="4068604"/>
                </a:lnTo>
                <a:lnTo>
                  <a:pt x="2506942" y="4092119"/>
                </a:lnTo>
                <a:cubicBezTo>
                  <a:pt x="2506942" y="4102338"/>
                  <a:pt x="2506223" y="4109284"/>
                  <a:pt x="2504784" y="4112955"/>
                </a:cubicBezTo>
                <a:cubicBezTo>
                  <a:pt x="2503345" y="4116626"/>
                  <a:pt x="2500592" y="4118461"/>
                  <a:pt x="2496524" y="4118461"/>
                </a:cubicBezTo>
                <a:cubicBezTo>
                  <a:pt x="2493051" y="4118461"/>
                  <a:pt x="2490422" y="4116700"/>
                  <a:pt x="2488636" y="4113178"/>
                </a:cubicBezTo>
                <a:cubicBezTo>
                  <a:pt x="2486850" y="4109656"/>
                  <a:pt x="2485957" y="4104372"/>
                  <a:pt x="2485957" y="4097328"/>
                </a:cubicBezTo>
                <a:lnTo>
                  <a:pt x="2485957" y="4004161"/>
                </a:lnTo>
                <a:cubicBezTo>
                  <a:pt x="2485957" y="3995529"/>
                  <a:pt x="2486553" y="3989973"/>
                  <a:pt x="2487743" y="3987493"/>
                </a:cubicBezTo>
                <a:cubicBezTo>
                  <a:pt x="2488934" y="3985012"/>
                  <a:pt x="2491266" y="3983772"/>
                  <a:pt x="2494738" y="3983772"/>
                </a:cubicBezTo>
                <a:cubicBezTo>
                  <a:pt x="2498211" y="3983772"/>
                  <a:pt x="2500592" y="3985186"/>
                  <a:pt x="2501882" y="3988014"/>
                </a:cubicBezTo>
                <a:cubicBezTo>
                  <a:pt x="2503172" y="3990841"/>
                  <a:pt x="2503817" y="3996224"/>
                  <a:pt x="2503817" y="4004161"/>
                </a:cubicBezTo>
                <a:lnTo>
                  <a:pt x="2503817" y="4026932"/>
                </a:lnTo>
                <a:lnTo>
                  <a:pt x="2560520" y="4026932"/>
                </a:lnTo>
                <a:cubicBezTo>
                  <a:pt x="2560520" y="4008378"/>
                  <a:pt x="2558685" y="3994041"/>
                  <a:pt x="2555014" y="3983921"/>
                </a:cubicBezTo>
                <a:cubicBezTo>
                  <a:pt x="2551343" y="3973801"/>
                  <a:pt x="2543951" y="3965417"/>
                  <a:pt x="2532838" y="3958769"/>
                </a:cubicBezTo>
                <a:cubicBezTo>
                  <a:pt x="2521726" y="3952121"/>
                  <a:pt x="2508331" y="3948797"/>
                  <a:pt x="2492655" y="3948797"/>
                </a:cubicBezTo>
                <a:close/>
                <a:moveTo>
                  <a:pt x="2340404" y="3948797"/>
                </a:moveTo>
                <a:cubicBezTo>
                  <a:pt x="2324330" y="3948797"/>
                  <a:pt x="2311134" y="3951923"/>
                  <a:pt x="2300815" y="3958174"/>
                </a:cubicBezTo>
                <a:cubicBezTo>
                  <a:pt x="2290496" y="3964424"/>
                  <a:pt x="2283353" y="3972709"/>
                  <a:pt x="2279384" y="3983028"/>
                </a:cubicBezTo>
                <a:cubicBezTo>
                  <a:pt x="2275415" y="3993347"/>
                  <a:pt x="2273431" y="4007684"/>
                  <a:pt x="2273431" y="4026039"/>
                </a:cubicBezTo>
                <a:lnTo>
                  <a:pt x="2273431" y="4076641"/>
                </a:lnTo>
                <a:cubicBezTo>
                  <a:pt x="2273431" y="4093409"/>
                  <a:pt x="2274522" y="4105985"/>
                  <a:pt x="2276705" y="4114369"/>
                </a:cubicBezTo>
                <a:cubicBezTo>
                  <a:pt x="2278888" y="4122753"/>
                  <a:pt x="2282534" y="4129896"/>
                  <a:pt x="2287644" y="4135800"/>
                </a:cubicBezTo>
                <a:cubicBezTo>
                  <a:pt x="2292754" y="4141703"/>
                  <a:pt x="2299922" y="4146119"/>
                  <a:pt x="2309150" y="4149046"/>
                </a:cubicBezTo>
                <a:cubicBezTo>
                  <a:pt x="2318377" y="4151973"/>
                  <a:pt x="2329638" y="4153436"/>
                  <a:pt x="2342934" y="4153436"/>
                </a:cubicBezTo>
                <a:cubicBezTo>
                  <a:pt x="2354840" y="4153436"/>
                  <a:pt x="2365382" y="4151725"/>
                  <a:pt x="2374560" y="4148302"/>
                </a:cubicBezTo>
                <a:cubicBezTo>
                  <a:pt x="2383737" y="4144878"/>
                  <a:pt x="2391253" y="4139570"/>
                  <a:pt x="2397107" y="4132377"/>
                </a:cubicBezTo>
                <a:cubicBezTo>
                  <a:pt x="2402961" y="4125183"/>
                  <a:pt x="2406781" y="4117444"/>
                  <a:pt x="2408567" y="4109160"/>
                </a:cubicBezTo>
                <a:cubicBezTo>
                  <a:pt x="2410353" y="4100875"/>
                  <a:pt x="2411246" y="4087852"/>
                  <a:pt x="2411246" y="4070092"/>
                </a:cubicBezTo>
                <a:lnTo>
                  <a:pt x="2411246" y="4021723"/>
                </a:lnTo>
                <a:cubicBezTo>
                  <a:pt x="2411246" y="4007733"/>
                  <a:pt x="2410278" y="3997315"/>
                  <a:pt x="2408344" y="3990469"/>
                </a:cubicBezTo>
                <a:cubicBezTo>
                  <a:pt x="2406409" y="3983623"/>
                  <a:pt x="2402812" y="3976975"/>
                  <a:pt x="2397554" y="3970526"/>
                </a:cubicBezTo>
                <a:cubicBezTo>
                  <a:pt x="2392295" y="3964077"/>
                  <a:pt x="2384829" y="3958843"/>
                  <a:pt x="2375155" y="3954825"/>
                </a:cubicBezTo>
                <a:cubicBezTo>
                  <a:pt x="2365481" y="3950807"/>
                  <a:pt x="2353897" y="3948797"/>
                  <a:pt x="2340404" y="3948797"/>
                </a:cubicBezTo>
                <a:close/>
                <a:moveTo>
                  <a:pt x="1864154" y="3948797"/>
                </a:moveTo>
                <a:cubicBezTo>
                  <a:pt x="1848080" y="3948797"/>
                  <a:pt x="1834884" y="3951923"/>
                  <a:pt x="1824566" y="3958174"/>
                </a:cubicBezTo>
                <a:cubicBezTo>
                  <a:pt x="1814247" y="3964424"/>
                  <a:pt x="1807103" y="3972709"/>
                  <a:pt x="1803134" y="3983028"/>
                </a:cubicBezTo>
                <a:cubicBezTo>
                  <a:pt x="1799166" y="3993347"/>
                  <a:pt x="1797181" y="4007684"/>
                  <a:pt x="1797181" y="4026039"/>
                </a:cubicBezTo>
                <a:lnTo>
                  <a:pt x="1797181" y="4076641"/>
                </a:lnTo>
                <a:cubicBezTo>
                  <a:pt x="1797181" y="4093409"/>
                  <a:pt x="1798273" y="4105985"/>
                  <a:pt x="1800455" y="4114369"/>
                </a:cubicBezTo>
                <a:cubicBezTo>
                  <a:pt x="1802638" y="4122753"/>
                  <a:pt x="1806284" y="4129896"/>
                  <a:pt x="1811394" y="4135800"/>
                </a:cubicBezTo>
                <a:cubicBezTo>
                  <a:pt x="1816504" y="4141703"/>
                  <a:pt x="1823673" y="4146119"/>
                  <a:pt x="1832900" y="4149046"/>
                </a:cubicBezTo>
                <a:cubicBezTo>
                  <a:pt x="1842127" y="4151973"/>
                  <a:pt x="1853389" y="4153436"/>
                  <a:pt x="1866684" y="4153436"/>
                </a:cubicBezTo>
                <a:cubicBezTo>
                  <a:pt x="1878590" y="4153436"/>
                  <a:pt x="1889132" y="4151725"/>
                  <a:pt x="1898310" y="4148302"/>
                </a:cubicBezTo>
                <a:cubicBezTo>
                  <a:pt x="1907488" y="4144878"/>
                  <a:pt x="1915003" y="4139570"/>
                  <a:pt x="1920857" y="4132377"/>
                </a:cubicBezTo>
                <a:cubicBezTo>
                  <a:pt x="1926711" y="4125183"/>
                  <a:pt x="1930531" y="4117444"/>
                  <a:pt x="1932317" y="4109160"/>
                </a:cubicBezTo>
                <a:cubicBezTo>
                  <a:pt x="1934103" y="4100875"/>
                  <a:pt x="1934996" y="4087852"/>
                  <a:pt x="1934996" y="4070092"/>
                </a:cubicBezTo>
                <a:lnTo>
                  <a:pt x="1934996" y="4021723"/>
                </a:lnTo>
                <a:cubicBezTo>
                  <a:pt x="1934996" y="4007733"/>
                  <a:pt x="1934029" y="3997315"/>
                  <a:pt x="1932094" y="3990469"/>
                </a:cubicBezTo>
                <a:cubicBezTo>
                  <a:pt x="1930159" y="3983623"/>
                  <a:pt x="1926562" y="3976975"/>
                  <a:pt x="1921304" y="3970526"/>
                </a:cubicBezTo>
                <a:cubicBezTo>
                  <a:pt x="1916045" y="3964077"/>
                  <a:pt x="1908579" y="3958843"/>
                  <a:pt x="1898905" y="3954825"/>
                </a:cubicBezTo>
                <a:cubicBezTo>
                  <a:pt x="1889232" y="3950807"/>
                  <a:pt x="1877647" y="3948797"/>
                  <a:pt x="1864154" y="3948797"/>
                </a:cubicBezTo>
                <a:close/>
                <a:moveTo>
                  <a:pt x="1711605" y="3948797"/>
                </a:moveTo>
                <a:cubicBezTo>
                  <a:pt x="1695829" y="3948797"/>
                  <a:pt x="1682435" y="3952146"/>
                  <a:pt x="1671421" y="3958843"/>
                </a:cubicBezTo>
                <a:cubicBezTo>
                  <a:pt x="1660408" y="3965541"/>
                  <a:pt x="1653215" y="3973156"/>
                  <a:pt x="1649842" y="3981688"/>
                </a:cubicBezTo>
                <a:cubicBezTo>
                  <a:pt x="1646468" y="3990221"/>
                  <a:pt x="1644781" y="4002872"/>
                  <a:pt x="1644781" y="4019640"/>
                </a:cubicBezTo>
                <a:lnTo>
                  <a:pt x="1644781" y="4075748"/>
                </a:lnTo>
                <a:cubicBezTo>
                  <a:pt x="1644781" y="4094996"/>
                  <a:pt x="1646840" y="4109854"/>
                  <a:pt x="1650958" y="4120322"/>
                </a:cubicBezTo>
                <a:cubicBezTo>
                  <a:pt x="1655075" y="4130789"/>
                  <a:pt x="1662095" y="4138925"/>
                  <a:pt x="1672017" y="4144730"/>
                </a:cubicBezTo>
                <a:cubicBezTo>
                  <a:pt x="1681939" y="4150534"/>
                  <a:pt x="1695383" y="4153436"/>
                  <a:pt x="1712349" y="4153436"/>
                </a:cubicBezTo>
                <a:cubicBezTo>
                  <a:pt x="1725644" y="4153436"/>
                  <a:pt x="1736807" y="4151328"/>
                  <a:pt x="1745835" y="4147111"/>
                </a:cubicBezTo>
                <a:cubicBezTo>
                  <a:pt x="1754865" y="4142894"/>
                  <a:pt x="1762182" y="4136643"/>
                  <a:pt x="1767788" y="4128359"/>
                </a:cubicBezTo>
                <a:cubicBezTo>
                  <a:pt x="1773393" y="4120074"/>
                  <a:pt x="1776717" y="4111987"/>
                  <a:pt x="1777759" y="4104100"/>
                </a:cubicBezTo>
                <a:cubicBezTo>
                  <a:pt x="1778801" y="4096212"/>
                  <a:pt x="1779372" y="4084380"/>
                  <a:pt x="1779471" y="4068604"/>
                </a:cubicBezTo>
                <a:lnTo>
                  <a:pt x="1725893" y="4068604"/>
                </a:lnTo>
                <a:lnTo>
                  <a:pt x="1725893" y="4092119"/>
                </a:lnTo>
                <a:cubicBezTo>
                  <a:pt x="1725893" y="4102338"/>
                  <a:pt x="1725173" y="4109284"/>
                  <a:pt x="1723735" y="4112955"/>
                </a:cubicBezTo>
                <a:cubicBezTo>
                  <a:pt x="1722296" y="4116626"/>
                  <a:pt x="1719542" y="4118461"/>
                  <a:pt x="1715475" y="4118461"/>
                </a:cubicBezTo>
                <a:cubicBezTo>
                  <a:pt x="1712002" y="4118461"/>
                  <a:pt x="1709373" y="4116700"/>
                  <a:pt x="1707587" y="4113178"/>
                </a:cubicBezTo>
                <a:cubicBezTo>
                  <a:pt x="1705801" y="4109656"/>
                  <a:pt x="1704908" y="4104372"/>
                  <a:pt x="1704908" y="4097328"/>
                </a:cubicBezTo>
                <a:lnTo>
                  <a:pt x="1704908" y="4004161"/>
                </a:lnTo>
                <a:cubicBezTo>
                  <a:pt x="1704908" y="3995529"/>
                  <a:pt x="1705503" y="3989973"/>
                  <a:pt x="1706694" y="3987493"/>
                </a:cubicBezTo>
                <a:cubicBezTo>
                  <a:pt x="1707884" y="3985012"/>
                  <a:pt x="1710216" y="3983772"/>
                  <a:pt x="1713689" y="3983772"/>
                </a:cubicBezTo>
                <a:cubicBezTo>
                  <a:pt x="1717161" y="3983772"/>
                  <a:pt x="1719542" y="3985186"/>
                  <a:pt x="1720832" y="3988014"/>
                </a:cubicBezTo>
                <a:cubicBezTo>
                  <a:pt x="1722122" y="3990841"/>
                  <a:pt x="1722767" y="3996224"/>
                  <a:pt x="1722767" y="4004161"/>
                </a:cubicBezTo>
                <a:lnTo>
                  <a:pt x="1722767" y="4026932"/>
                </a:lnTo>
                <a:lnTo>
                  <a:pt x="1779471" y="4026932"/>
                </a:lnTo>
                <a:cubicBezTo>
                  <a:pt x="1779471" y="4008378"/>
                  <a:pt x="1777635" y="3994041"/>
                  <a:pt x="1773964" y="3983921"/>
                </a:cubicBezTo>
                <a:cubicBezTo>
                  <a:pt x="1770293" y="3973801"/>
                  <a:pt x="1762901" y="3965417"/>
                  <a:pt x="1751789" y="3958769"/>
                </a:cubicBezTo>
                <a:cubicBezTo>
                  <a:pt x="1740676" y="3952121"/>
                  <a:pt x="1727282" y="3948797"/>
                  <a:pt x="1711605" y="3948797"/>
                </a:cubicBezTo>
                <a:close/>
                <a:moveTo>
                  <a:pt x="1559354" y="3948797"/>
                </a:moveTo>
                <a:cubicBezTo>
                  <a:pt x="1543281" y="3948797"/>
                  <a:pt x="1530084" y="3951923"/>
                  <a:pt x="1519766" y="3958174"/>
                </a:cubicBezTo>
                <a:cubicBezTo>
                  <a:pt x="1509447" y="3964424"/>
                  <a:pt x="1502303" y="3972709"/>
                  <a:pt x="1498334" y="3983028"/>
                </a:cubicBezTo>
                <a:cubicBezTo>
                  <a:pt x="1494366" y="3993347"/>
                  <a:pt x="1492381" y="4007684"/>
                  <a:pt x="1492381" y="4026039"/>
                </a:cubicBezTo>
                <a:lnTo>
                  <a:pt x="1492381" y="4076641"/>
                </a:lnTo>
                <a:cubicBezTo>
                  <a:pt x="1492381" y="4093409"/>
                  <a:pt x="1493473" y="4105985"/>
                  <a:pt x="1495656" y="4114369"/>
                </a:cubicBezTo>
                <a:cubicBezTo>
                  <a:pt x="1497838" y="4122753"/>
                  <a:pt x="1501485" y="4129896"/>
                  <a:pt x="1506594" y="4135800"/>
                </a:cubicBezTo>
                <a:cubicBezTo>
                  <a:pt x="1511704" y="4141703"/>
                  <a:pt x="1518872" y="4146119"/>
                  <a:pt x="1528100" y="4149046"/>
                </a:cubicBezTo>
                <a:cubicBezTo>
                  <a:pt x="1537327" y="4151973"/>
                  <a:pt x="1548589" y="4153436"/>
                  <a:pt x="1561884" y="4153436"/>
                </a:cubicBezTo>
                <a:cubicBezTo>
                  <a:pt x="1573790" y="4153436"/>
                  <a:pt x="1584332" y="4151725"/>
                  <a:pt x="1593510" y="4148302"/>
                </a:cubicBezTo>
                <a:cubicBezTo>
                  <a:pt x="1602688" y="4144878"/>
                  <a:pt x="1610203" y="4139570"/>
                  <a:pt x="1616057" y="4132377"/>
                </a:cubicBezTo>
                <a:cubicBezTo>
                  <a:pt x="1621911" y="4125183"/>
                  <a:pt x="1625731" y="4117444"/>
                  <a:pt x="1627517" y="4109160"/>
                </a:cubicBezTo>
                <a:cubicBezTo>
                  <a:pt x="1629303" y="4100875"/>
                  <a:pt x="1630196" y="4087852"/>
                  <a:pt x="1630196" y="4070092"/>
                </a:cubicBezTo>
                <a:lnTo>
                  <a:pt x="1630196" y="4021723"/>
                </a:lnTo>
                <a:cubicBezTo>
                  <a:pt x="1630196" y="4007733"/>
                  <a:pt x="1629229" y="3997315"/>
                  <a:pt x="1627294" y="3990469"/>
                </a:cubicBezTo>
                <a:cubicBezTo>
                  <a:pt x="1625359" y="3983623"/>
                  <a:pt x="1621762" y="3976975"/>
                  <a:pt x="1616504" y="3970526"/>
                </a:cubicBezTo>
                <a:cubicBezTo>
                  <a:pt x="1611245" y="3964077"/>
                  <a:pt x="1603779" y="3958843"/>
                  <a:pt x="1594105" y="3954825"/>
                </a:cubicBezTo>
                <a:cubicBezTo>
                  <a:pt x="1584431" y="3950807"/>
                  <a:pt x="1572848" y="3948797"/>
                  <a:pt x="1559354" y="3948797"/>
                </a:cubicBezTo>
                <a:close/>
                <a:moveTo>
                  <a:pt x="1244880" y="3948797"/>
                </a:moveTo>
                <a:cubicBezTo>
                  <a:pt x="1229104" y="3948797"/>
                  <a:pt x="1215709" y="3952146"/>
                  <a:pt x="1204696" y="3958843"/>
                </a:cubicBezTo>
                <a:cubicBezTo>
                  <a:pt x="1193683" y="3965541"/>
                  <a:pt x="1186489" y="3973156"/>
                  <a:pt x="1183116" y="3981688"/>
                </a:cubicBezTo>
                <a:cubicBezTo>
                  <a:pt x="1179743" y="3990221"/>
                  <a:pt x="1178056" y="4002872"/>
                  <a:pt x="1178056" y="4019640"/>
                </a:cubicBezTo>
                <a:lnTo>
                  <a:pt x="1178056" y="4075748"/>
                </a:lnTo>
                <a:cubicBezTo>
                  <a:pt x="1178056" y="4094996"/>
                  <a:pt x="1180115" y="4109854"/>
                  <a:pt x="1184232" y="4120322"/>
                </a:cubicBezTo>
                <a:cubicBezTo>
                  <a:pt x="1188350" y="4130789"/>
                  <a:pt x="1195370" y="4138925"/>
                  <a:pt x="1205292" y="4144730"/>
                </a:cubicBezTo>
                <a:cubicBezTo>
                  <a:pt x="1215213" y="4150534"/>
                  <a:pt x="1228658" y="4153436"/>
                  <a:pt x="1245624" y="4153436"/>
                </a:cubicBezTo>
                <a:cubicBezTo>
                  <a:pt x="1258919" y="4153436"/>
                  <a:pt x="1270082" y="4151328"/>
                  <a:pt x="1279110" y="4147111"/>
                </a:cubicBezTo>
                <a:cubicBezTo>
                  <a:pt x="1288139" y="4142894"/>
                  <a:pt x="1295457" y="4136643"/>
                  <a:pt x="1301062" y="4128359"/>
                </a:cubicBezTo>
                <a:cubicBezTo>
                  <a:pt x="1306668" y="4120074"/>
                  <a:pt x="1309992" y="4111987"/>
                  <a:pt x="1311034" y="4104100"/>
                </a:cubicBezTo>
                <a:cubicBezTo>
                  <a:pt x="1312076" y="4096212"/>
                  <a:pt x="1312646" y="4084380"/>
                  <a:pt x="1312746" y="4068604"/>
                </a:cubicBezTo>
                <a:lnTo>
                  <a:pt x="1259168" y="4068604"/>
                </a:lnTo>
                <a:lnTo>
                  <a:pt x="1259168" y="4092119"/>
                </a:lnTo>
                <a:cubicBezTo>
                  <a:pt x="1259168" y="4102338"/>
                  <a:pt x="1258448" y="4109284"/>
                  <a:pt x="1257010" y="4112955"/>
                </a:cubicBezTo>
                <a:cubicBezTo>
                  <a:pt x="1255570" y="4116626"/>
                  <a:pt x="1252818" y="4118461"/>
                  <a:pt x="1248750" y="4118461"/>
                </a:cubicBezTo>
                <a:cubicBezTo>
                  <a:pt x="1245277" y="4118461"/>
                  <a:pt x="1242648" y="4116700"/>
                  <a:pt x="1240862" y="4113178"/>
                </a:cubicBezTo>
                <a:cubicBezTo>
                  <a:pt x="1239076" y="4109656"/>
                  <a:pt x="1238183" y="4104372"/>
                  <a:pt x="1238183" y="4097328"/>
                </a:cubicBezTo>
                <a:lnTo>
                  <a:pt x="1238183" y="4004161"/>
                </a:lnTo>
                <a:cubicBezTo>
                  <a:pt x="1238183" y="3995529"/>
                  <a:pt x="1238778" y="3989973"/>
                  <a:pt x="1239968" y="3987493"/>
                </a:cubicBezTo>
                <a:cubicBezTo>
                  <a:pt x="1241159" y="3985012"/>
                  <a:pt x="1243491" y="3983772"/>
                  <a:pt x="1246964" y="3983772"/>
                </a:cubicBezTo>
                <a:cubicBezTo>
                  <a:pt x="1250436" y="3983772"/>
                  <a:pt x="1252818" y="3985186"/>
                  <a:pt x="1254108" y="3988014"/>
                </a:cubicBezTo>
                <a:cubicBezTo>
                  <a:pt x="1255397" y="3990841"/>
                  <a:pt x="1256042" y="3996224"/>
                  <a:pt x="1256042" y="4004161"/>
                </a:cubicBezTo>
                <a:lnTo>
                  <a:pt x="1256042" y="4026932"/>
                </a:lnTo>
                <a:lnTo>
                  <a:pt x="1312746" y="4026932"/>
                </a:lnTo>
                <a:cubicBezTo>
                  <a:pt x="1312746" y="4008378"/>
                  <a:pt x="1310910" y="3994041"/>
                  <a:pt x="1307239" y="3983921"/>
                </a:cubicBezTo>
                <a:cubicBezTo>
                  <a:pt x="1303568" y="3973801"/>
                  <a:pt x="1296176" y="3965417"/>
                  <a:pt x="1285064" y="3958769"/>
                </a:cubicBezTo>
                <a:cubicBezTo>
                  <a:pt x="1273951" y="3952121"/>
                  <a:pt x="1260557" y="3948797"/>
                  <a:pt x="1244880" y="3948797"/>
                </a:cubicBezTo>
                <a:close/>
                <a:moveTo>
                  <a:pt x="1092629" y="3948797"/>
                </a:moveTo>
                <a:cubicBezTo>
                  <a:pt x="1076555" y="3948797"/>
                  <a:pt x="1063359" y="3951923"/>
                  <a:pt x="1053040" y="3958174"/>
                </a:cubicBezTo>
                <a:cubicBezTo>
                  <a:pt x="1042722" y="3964424"/>
                  <a:pt x="1035578" y="3972709"/>
                  <a:pt x="1031609" y="3983028"/>
                </a:cubicBezTo>
                <a:cubicBezTo>
                  <a:pt x="1027640" y="3993347"/>
                  <a:pt x="1025656" y="4007684"/>
                  <a:pt x="1025656" y="4026039"/>
                </a:cubicBezTo>
                <a:lnTo>
                  <a:pt x="1025656" y="4076641"/>
                </a:lnTo>
                <a:cubicBezTo>
                  <a:pt x="1025656" y="4093409"/>
                  <a:pt x="1026748" y="4105985"/>
                  <a:pt x="1028930" y="4114369"/>
                </a:cubicBezTo>
                <a:cubicBezTo>
                  <a:pt x="1031113" y="4122753"/>
                  <a:pt x="1034759" y="4129896"/>
                  <a:pt x="1039869" y="4135800"/>
                </a:cubicBezTo>
                <a:cubicBezTo>
                  <a:pt x="1044979" y="4141703"/>
                  <a:pt x="1052148" y="4146119"/>
                  <a:pt x="1061375" y="4149046"/>
                </a:cubicBezTo>
                <a:cubicBezTo>
                  <a:pt x="1070602" y="4151973"/>
                  <a:pt x="1081864" y="4153436"/>
                  <a:pt x="1095159" y="4153436"/>
                </a:cubicBezTo>
                <a:cubicBezTo>
                  <a:pt x="1107065" y="4153436"/>
                  <a:pt x="1117607" y="4151725"/>
                  <a:pt x="1126785" y="4148302"/>
                </a:cubicBezTo>
                <a:cubicBezTo>
                  <a:pt x="1135963" y="4144878"/>
                  <a:pt x="1143479" y="4139570"/>
                  <a:pt x="1149332" y="4132377"/>
                </a:cubicBezTo>
                <a:cubicBezTo>
                  <a:pt x="1155186" y="4125183"/>
                  <a:pt x="1159006" y="4117444"/>
                  <a:pt x="1160792" y="4109160"/>
                </a:cubicBezTo>
                <a:cubicBezTo>
                  <a:pt x="1162578" y="4100875"/>
                  <a:pt x="1163471" y="4087852"/>
                  <a:pt x="1163471" y="4070092"/>
                </a:cubicBezTo>
                <a:lnTo>
                  <a:pt x="1163471" y="4021723"/>
                </a:lnTo>
                <a:cubicBezTo>
                  <a:pt x="1163471" y="4007733"/>
                  <a:pt x="1162504" y="3997315"/>
                  <a:pt x="1160569" y="3990469"/>
                </a:cubicBezTo>
                <a:cubicBezTo>
                  <a:pt x="1158634" y="3983623"/>
                  <a:pt x="1155037" y="3976975"/>
                  <a:pt x="1149779" y="3970526"/>
                </a:cubicBezTo>
                <a:cubicBezTo>
                  <a:pt x="1144520" y="3964077"/>
                  <a:pt x="1137054" y="3958843"/>
                  <a:pt x="1127380" y="3954825"/>
                </a:cubicBezTo>
                <a:cubicBezTo>
                  <a:pt x="1117706" y="3950807"/>
                  <a:pt x="1106123" y="3948797"/>
                  <a:pt x="1092629" y="3948797"/>
                </a:cubicBezTo>
                <a:close/>
                <a:moveTo>
                  <a:pt x="806879" y="3948797"/>
                </a:moveTo>
                <a:cubicBezTo>
                  <a:pt x="790805" y="3948797"/>
                  <a:pt x="777609" y="3951923"/>
                  <a:pt x="767290" y="3958174"/>
                </a:cubicBezTo>
                <a:cubicBezTo>
                  <a:pt x="756972" y="3964424"/>
                  <a:pt x="749828" y="3972709"/>
                  <a:pt x="745859" y="3983028"/>
                </a:cubicBezTo>
                <a:cubicBezTo>
                  <a:pt x="741890" y="3993347"/>
                  <a:pt x="739906" y="4007684"/>
                  <a:pt x="739906" y="4026039"/>
                </a:cubicBezTo>
                <a:lnTo>
                  <a:pt x="739906" y="4076641"/>
                </a:lnTo>
                <a:cubicBezTo>
                  <a:pt x="739906" y="4093409"/>
                  <a:pt x="740997" y="4105985"/>
                  <a:pt x="743180" y="4114369"/>
                </a:cubicBezTo>
                <a:cubicBezTo>
                  <a:pt x="745363" y="4122753"/>
                  <a:pt x="749009" y="4129896"/>
                  <a:pt x="754119" y="4135800"/>
                </a:cubicBezTo>
                <a:cubicBezTo>
                  <a:pt x="759229" y="4141703"/>
                  <a:pt x="766398" y="4146119"/>
                  <a:pt x="775625" y="4149046"/>
                </a:cubicBezTo>
                <a:cubicBezTo>
                  <a:pt x="784852" y="4151973"/>
                  <a:pt x="796114" y="4153436"/>
                  <a:pt x="809409" y="4153436"/>
                </a:cubicBezTo>
                <a:cubicBezTo>
                  <a:pt x="821315" y="4153436"/>
                  <a:pt x="831857" y="4151725"/>
                  <a:pt x="841035" y="4148302"/>
                </a:cubicBezTo>
                <a:cubicBezTo>
                  <a:pt x="850213" y="4144878"/>
                  <a:pt x="857729" y="4139570"/>
                  <a:pt x="863582" y="4132377"/>
                </a:cubicBezTo>
                <a:cubicBezTo>
                  <a:pt x="869436" y="4125183"/>
                  <a:pt x="873256" y="4117444"/>
                  <a:pt x="875042" y="4109160"/>
                </a:cubicBezTo>
                <a:cubicBezTo>
                  <a:pt x="876828" y="4100875"/>
                  <a:pt x="877721" y="4087852"/>
                  <a:pt x="877721" y="4070092"/>
                </a:cubicBezTo>
                <a:lnTo>
                  <a:pt x="877721" y="4021723"/>
                </a:lnTo>
                <a:cubicBezTo>
                  <a:pt x="877721" y="4007733"/>
                  <a:pt x="876754" y="3997315"/>
                  <a:pt x="874819" y="3990469"/>
                </a:cubicBezTo>
                <a:cubicBezTo>
                  <a:pt x="872884" y="3983623"/>
                  <a:pt x="869287" y="3976975"/>
                  <a:pt x="864029" y="3970526"/>
                </a:cubicBezTo>
                <a:cubicBezTo>
                  <a:pt x="858770" y="3964077"/>
                  <a:pt x="851304" y="3958843"/>
                  <a:pt x="841630" y="3954825"/>
                </a:cubicBezTo>
                <a:cubicBezTo>
                  <a:pt x="831956" y="3950807"/>
                  <a:pt x="820373" y="3948797"/>
                  <a:pt x="806879" y="3948797"/>
                </a:cubicBezTo>
                <a:close/>
                <a:moveTo>
                  <a:pt x="492554" y="3948797"/>
                </a:moveTo>
                <a:cubicBezTo>
                  <a:pt x="475587" y="3948797"/>
                  <a:pt x="461796" y="3951972"/>
                  <a:pt x="451179" y="3958322"/>
                </a:cubicBezTo>
                <a:cubicBezTo>
                  <a:pt x="440563" y="3964672"/>
                  <a:pt x="433494" y="3971990"/>
                  <a:pt x="429971" y="3980275"/>
                </a:cubicBezTo>
                <a:cubicBezTo>
                  <a:pt x="426449" y="3988559"/>
                  <a:pt x="424688" y="4000342"/>
                  <a:pt x="424688" y="4015621"/>
                </a:cubicBezTo>
                <a:lnTo>
                  <a:pt x="424688" y="4028867"/>
                </a:lnTo>
                <a:lnTo>
                  <a:pt x="481094" y="4028867"/>
                </a:lnTo>
                <a:lnTo>
                  <a:pt x="481094" y="4008180"/>
                </a:lnTo>
                <a:cubicBezTo>
                  <a:pt x="481094" y="3997167"/>
                  <a:pt x="481590" y="3990345"/>
                  <a:pt x="482582" y="3987716"/>
                </a:cubicBezTo>
                <a:cubicBezTo>
                  <a:pt x="483574" y="3985087"/>
                  <a:pt x="486105" y="3983772"/>
                  <a:pt x="490173" y="3983772"/>
                </a:cubicBezTo>
                <a:cubicBezTo>
                  <a:pt x="493744" y="3983772"/>
                  <a:pt x="496299" y="3985335"/>
                  <a:pt x="497837" y="3988460"/>
                </a:cubicBezTo>
                <a:cubicBezTo>
                  <a:pt x="499375" y="3991586"/>
                  <a:pt x="500144" y="3998308"/>
                  <a:pt x="500144" y="4008626"/>
                </a:cubicBezTo>
                <a:cubicBezTo>
                  <a:pt x="500144" y="4016861"/>
                  <a:pt x="499449" y="4022319"/>
                  <a:pt x="498060" y="4024997"/>
                </a:cubicBezTo>
                <a:cubicBezTo>
                  <a:pt x="496671" y="4027676"/>
                  <a:pt x="486105" y="4032885"/>
                  <a:pt x="466360" y="4040624"/>
                </a:cubicBezTo>
                <a:cubicBezTo>
                  <a:pt x="447905" y="4047768"/>
                  <a:pt x="436346" y="4054019"/>
                  <a:pt x="431683" y="4059377"/>
                </a:cubicBezTo>
                <a:cubicBezTo>
                  <a:pt x="427020" y="4064735"/>
                  <a:pt x="424688" y="4074805"/>
                  <a:pt x="424688" y="4089589"/>
                </a:cubicBezTo>
                <a:lnTo>
                  <a:pt x="424688" y="4105811"/>
                </a:lnTo>
                <a:cubicBezTo>
                  <a:pt x="424688" y="4125754"/>
                  <a:pt x="429079" y="4138677"/>
                  <a:pt x="437859" y="4144581"/>
                </a:cubicBezTo>
                <a:cubicBezTo>
                  <a:pt x="446640" y="4150484"/>
                  <a:pt x="456289" y="4153436"/>
                  <a:pt x="466807" y="4153436"/>
                </a:cubicBezTo>
                <a:cubicBezTo>
                  <a:pt x="474843" y="4153436"/>
                  <a:pt x="481764" y="4151672"/>
                  <a:pt x="487568" y="4148143"/>
                </a:cubicBezTo>
                <a:cubicBezTo>
                  <a:pt x="493372" y="4144615"/>
                  <a:pt x="498110" y="4139322"/>
                  <a:pt x="501781" y="4132265"/>
                </a:cubicBezTo>
                <a:lnTo>
                  <a:pt x="501781" y="4149864"/>
                </a:lnTo>
                <a:lnTo>
                  <a:pt x="560271" y="4149864"/>
                </a:lnTo>
                <a:lnTo>
                  <a:pt x="560271" y="4050745"/>
                </a:lnTo>
                <a:cubicBezTo>
                  <a:pt x="560271" y="4018102"/>
                  <a:pt x="559229" y="3996546"/>
                  <a:pt x="557145" y="3986079"/>
                </a:cubicBezTo>
                <a:cubicBezTo>
                  <a:pt x="555062" y="3975611"/>
                  <a:pt x="548860" y="3966781"/>
                  <a:pt x="538542" y="3959587"/>
                </a:cubicBezTo>
                <a:cubicBezTo>
                  <a:pt x="528223" y="3952394"/>
                  <a:pt x="512894" y="3948797"/>
                  <a:pt x="492554" y="3948797"/>
                </a:cubicBezTo>
                <a:close/>
                <a:moveTo>
                  <a:pt x="364413" y="3948797"/>
                </a:moveTo>
                <a:cubicBezTo>
                  <a:pt x="356773" y="3948797"/>
                  <a:pt x="349728" y="3950537"/>
                  <a:pt x="343279" y="3954016"/>
                </a:cubicBezTo>
                <a:cubicBezTo>
                  <a:pt x="336830" y="3957495"/>
                  <a:pt x="330926" y="3962762"/>
                  <a:pt x="325569" y="3969819"/>
                </a:cubicBezTo>
                <a:lnTo>
                  <a:pt x="326610" y="3952369"/>
                </a:lnTo>
                <a:lnTo>
                  <a:pt x="265442" y="3952369"/>
                </a:lnTo>
                <a:lnTo>
                  <a:pt x="265442" y="4177993"/>
                </a:lnTo>
                <a:lnTo>
                  <a:pt x="325569" y="4177993"/>
                </a:lnTo>
                <a:lnTo>
                  <a:pt x="325569" y="4132712"/>
                </a:lnTo>
                <a:cubicBezTo>
                  <a:pt x="330827" y="4139570"/>
                  <a:pt x="336632" y="4144739"/>
                  <a:pt x="342981" y="4148218"/>
                </a:cubicBezTo>
                <a:cubicBezTo>
                  <a:pt x="349331" y="4151697"/>
                  <a:pt x="356227" y="4153436"/>
                  <a:pt x="363669" y="4153436"/>
                </a:cubicBezTo>
                <a:cubicBezTo>
                  <a:pt x="372995" y="4153436"/>
                  <a:pt x="380957" y="4151179"/>
                  <a:pt x="387555" y="4146664"/>
                </a:cubicBezTo>
                <a:cubicBezTo>
                  <a:pt x="394154" y="4142150"/>
                  <a:pt x="398519" y="4136098"/>
                  <a:pt x="400652" y="4128507"/>
                </a:cubicBezTo>
                <a:cubicBezTo>
                  <a:pt x="402786" y="4120917"/>
                  <a:pt x="403852" y="4108143"/>
                  <a:pt x="403852" y="4090184"/>
                </a:cubicBezTo>
                <a:lnTo>
                  <a:pt x="403852" y="4006989"/>
                </a:lnTo>
                <a:cubicBezTo>
                  <a:pt x="403852" y="3991313"/>
                  <a:pt x="403009" y="3980200"/>
                  <a:pt x="401322" y="3973652"/>
                </a:cubicBezTo>
                <a:cubicBezTo>
                  <a:pt x="399635" y="3967103"/>
                  <a:pt x="395394" y="3961324"/>
                  <a:pt x="388597" y="3956313"/>
                </a:cubicBezTo>
                <a:cubicBezTo>
                  <a:pt x="381801" y="3951303"/>
                  <a:pt x="373739" y="3948797"/>
                  <a:pt x="364413" y="3948797"/>
                </a:cubicBezTo>
                <a:close/>
                <a:moveTo>
                  <a:pt x="2010452" y="3906977"/>
                </a:moveTo>
                <a:cubicBezTo>
                  <a:pt x="1992890" y="3906977"/>
                  <a:pt x="1978652" y="3912111"/>
                  <a:pt x="1967738" y="3922380"/>
                </a:cubicBezTo>
                <a:cubicBezTo>
                  <a:pt x="1956824" y="3932650"/>
                  <a:pt x="1951367" y="3945970"/>
                  <a:pt x="1951367" y="3962341"/>
                </a:cubicBezTo>
                <a:lnTo>
                  <a:pt x="1951367" y="4078278"/>
                </a:lnTo>
                <a:cubicBezTo>
                  <a:pt x="1951367" y="4096038"/>
                  <a:pt x="1952458" y="4108986"/>
                  <a:pt x="1954641" y="4117122"/>
                </a:cubicBezTo>
                <a:cubicBezTo>
                  <a:pt x="1957717" y="4128234"/>
                  <a:pt x="1963918" y="4137015"/>
                  <a:pt x="1973245" y="4143465"/>
                </a:cubicBezTo>
                <a:cubicBezTo>
                  <a:pt x="1979099" y="4147433"/>
                  <a:pt x="1986193" y="4149963"/>
                  <a:pt x="1994527" y="4151055"/>
                </a:cubicBezTo>
                <a:cubicBezTo>
                  <a:pt x="1998496" y="4151452"/>
                  <a:pt x="2006930" y="4151650"/>
                  <a:pt x="2019828" y="4151650"/>
                </a:cubicBezTo>
                <a:cubicBezTo>
                  <a:pt x="2054257" y="4151650"/>
                  <a:pt x="2075837" y="4140190"/>
                  <a:pt x="2084568" y="4117271"/>
                </a:cubicBezTo>
                <a:cubicBezTo>
                  <a:pt x="2087545" y="4109135"/>
                  <a:pt x="2089033" y="4093905"/>
                  <a:pt x="2089033" y="4071581"/>
                </a:cubicBezTo>
                <a:lnTo>
                  <a:pt x="2089033" y="4023360"/>
                </a:lnTo>
                <a:cubicBezTo>
                  <a:pt x="2089033" y="4010164"/>
                  <a:pt x="2088735" y="3998060"/>
                  <a:pt x="2088140" y="3987046"/>
                </a:cubicBezTo>
                <a:cubicBezTo>
                  <a:pt x="2086850" y="3963928"/>
                  <a:pt x="2071918" y="3952369"/>
                  <a:pt x="2043343" y="3952369"/>
                </a:cubicBezTo>
                <a:cubicBezTo>
                  <a:pt x="2031139" y="3952369"/>
                  <a:pt x="2020275" y="3958174"/>
                  <a:pt x="2010749" y="3969782"/>
                </a:cubicBezTo>
                <a:cubicBezTo>
                  <a:pt x="2010749" y="3959265"/>
                  <a:pt x="2011047" y="3952865"/>
                  <a:pt x="2011643" y="3950583"/>
                </a:cubicBezTo>
                <a:cubicBezTo>
                  <a:pt x="2013528" y="3942844"/>
                  <a:pt x="2018538" y="3938975"/>
                  <a:pt x="2026674" y="3938975"/>
                </a:cubicBezTo>
                <a:cubicBezTo>
                  <a:pt x="2030940" y="3938975"/>
                  <a:pt x="2038010" y="3939372"/>
                  <a:pt x="2047882" y="3940165"/>
                </a:cubicBezTo>
                <a:cubicBezTo>
                  <a:pt x="2057754" y="3940959"/>
                  <a:pt x="2065369" y="3941356"/>
                  <a:pt x="2070727" y="3941356"/>
                </a:cubicBezTo>
                <a:cubicBezTo>
                  <a:pt x="2073605" y="3941356"/>
                  <a:pt x="2077474" y="3940661"/>
                  <a:pt x="2082336" y="3939272"/>
                </a:cubicBezTo>
                <a:lnTo>
                  <a:pt x="2082336" y="3908167"/>
                </a:lnTo>
                <a:cubicBezTo>
                  <a:pt x="2078665" y="3909358"/>
                  <a:pt x="2074200" y="3909953"/>
                  <a:pt x="2068941" y="3909953"/>
                </a:cubicBezTo>
                <a:cubicBezTo>
                  <a:pt x="2064675" y="3909953"/>
                  <a:pt x="2055696" y="3909457"/>
                  <a:pt x="2042003" y="3908465"/>
                </a:cubicBezTo>
                <a:cubicBezTo>
                  <a:pt x="2028312" y="3907473"/>
                  <a:pt x="2017794" y="3906977"/>
                  <a:pt x="2010452" y="3906977"/>
                </a:cubicBezTo>
                <a:close/>
                <a:moveTo>
                  <a:pt x="638852" y="3906977"/>
                </a:moveTo>
                <a:cubicBezTo>
                  <a:pt x="621290" y="3906977"/>
                  <a:pt x="607052" y="3912111"/>
                  <a:pt x="596138" y="3922380"/>
                </a:cubicBezTo>
                <a:cubicBezTo>
                  <a:pt x="585224" y="3932650"/>
                  <a:pt x="579767" y="3945970"/>
                  <a:pt x="579767" y="3962341"/>
                </a:cubicBezTo>
                <a:lnTo>
                  <a:pt x="579767" y="4078278"/>
                </a:lnTo>
                <a:cubicBezTo>
                  <a:pt x="579767" y="4096038"/>
                  <a:pt x="580858" y="4108986"/>
                  <a:pt x="583041" y="4117122"/>
                </a:cubicBezTo>
                <a:cubicBezTo>
                  <a:pt x="586117" y="4128234"/>
                  <a:pt x="592318" y="4137015"/>
                  <a:pt x="601645" y="4143465"/>
                </a:cubicBezTo>
                <a:cubicBezTo>
                  <a:pt x="607499" y="4147433"/>
                  <a:pt x="614593" y="4149963"/>
                  <a:pt x="622927" y="4151055"/>
                </a:cubicBezTo>
                <a:cubicBezTo>
                  <a:pt x="626896" y="4151452"/>
                  <a:pt x="635330" y="4151650"/>
                  <a:pt x="648228" y="4151650"/>
                </a:cubicBezTo>
                <a:cubicBezTo>
                  <a:pt x="682657" y="4151650"/>
                  <a:pt x="704237" y="4140190"/>
                  <a:pt x="712968" y="4117271"/>
                </a:cubicBezTo>
                <a:cubicBezTo>
                  <a:pt x="715945" y="4109135"/>
                  <a:pt x="717433" y="4093905"/>
                  <a:pt x="717433" y="4071581"/>
                </a:cubicBezTo>
                <a:lnTo>
                  <a:pt x="717433" y="4023360"/>
                </a:lnTo>
                <a:cubicBezTo>
                  <a:pt x="717433" y="4010164"/>
                  <a:pt x="717135" y="3998060"/>
                  <a:pt x="716540" y="3987046"/>
                </a:cubicBezTo>
                <a:cubicBezTo>
                  <a:pt x="715250" y="3963928"/>
                  <a:pt x="700318" y="3952369"/>
                  <a:pt x="671743" y="3952369"/>
                </a:cubicBezTo>
                <a:cubicBezTo>
                  <a:pt x="659539" y="3952369"/>
                  <a:pt x="648674" y="3958174"/>
                  <a:pt x="639150" y="3969782"/>
                </a:cubicBezTo>
                <a:cubicBezTo>
                  <a:pt x="639150" y="3959265"/>
                  <a:pt x="639447" y="3952865"/>
                  <a:pt x="640042" y="3950583"/>
                </a:cubicBezTo>
                <a:cubicBezTo>
                  <a:pt x="641928" y="3942844"/>
                  <a:pt x="646938" y="3938975"/>
                  <a:pt x="655074" y="3938975"/>
                </a:cubicBezTo>
                <a:cubicBezTo>
                  <a:pt x="659341" y="3938975"/>
                  <a:pt x="666410" y="3939372"/>
                  <a:pt x="676282" y="3940165"/>
                </a:cubicBezTo>
                <a:cubicBezTo>
                  <a:pt x="686154" y="3940959"/>
                  <a:pt x="693769" y="3941356"/>
                  <a:pt x="699127" y="3941356"/>
                </a:cubicBezTo>
                <a:cubicBezTo>
                  <a:pt x="702005" y="3941356"/>
                  <a:pt x="705874" y="3940661"/>
                  <a:pt x="710736" y="3939272"/>
                </a:cubicBezTo>
                <a:lnTo>
                  <a:pt x="710736" y="3908167"/>
                </a:lnTo>
                <a:cubicBezTo>
                  <a:pt x="707065" y="3909358"/>
                  <a:pt x="702600" y="3909953"/>
                  <a:pt x="697341" y="3909953"/>
                </a:cubicBezTo>
                <a:cubicBezTo>
                  <a:pt x="693075" y="3909953"/>
                  <a:pt x="684096" y="3909457"/>
                  <a:pt x="670403" y="3908465"/>
                </a:cubicBezTo>
                <a:cubicBezTo>
                  <a:pt x="656711" y="3907473"/>
                  <a:pt x="646194" y="3906977"/>
                  <a:pt x="638852" y="3906977"/>
                </a:cubicBezTo>
                <a:close/>
                <a:moveTo>
                  <a:pt x="2546084" y="3738801"/>
                </a:moveTo>
                <a:lnTo>
                  <a:pt x="2546084" y="3787914"/>
                </a:lnTo>
                <a:lnTo>
                  <a:pt x="2591477" y="3787914"/>
                </a:lnTo>
                <a:lnTo>
                  <a:pt x="2591477" y="3738801"/>
                </a:lnTo>
                <a:close/>
                <a:moveTo>
                  <a:pt x="3287397" y="3700701"/>
                </a:moveTo>
                <a:cubicBezTo>
                  <a:pt x="3296029" y="3700701"/>
                  <a:pt x="3301486" y="3701767"/>
                  <a:pt x="3303768" y="3703901"/>
                </a:cubicBezTo>
                <a:cubicBezTo>
                  <a:pt x="3306050" y="3706034"/>
                  <a:pt x="3307191" y="3711367"/>
                  <a:pt x="3307191" y="3719900"/>
                </a:cubicBezTo>
                <a:lnTo>
                  <a:pt x="3307191" y="3726597"/>
                </a:lnTo>
                <a:cubicBezTo>
                  <a:pt x="3307191" y="3735130"/>
                  <a:pt x="3305901" y="3740562"/>
                  <a:pt x="3303321" y="3742894"/>
                </a:cubicBezTo>
                <a:cubicBezTo>
                  <a:pt x="3300742" y="3745225"/>
                  <a:pt x="3295434" y="3746391"/>
                  <a:pt x="3287397" y="3746391"/>
                </a:cubicBezTo>
                <a:close/>
                <a:moveTo>
                  <a:pt x="2896872" y="3694004"/>
                </a:moveTo>
                <a:cubicBezTo>
                  <a:pt x="2906397" y="3694301"/>
                  <a:pt x="2912176" y="3695542"/>
                  <a:pt x="2914210" y="3697724"/>
                </a:cubicBezTo>
                <a:cubicBezTo>
                  <a:pt x="2916244" y="3699907"/>
                  <a:pt x="2917261" y="3706108"/>
                  <a:pt x="2917261" y="3716328"/>
                </a:cubicBezTo>
                <a:lnTo>
                  <a:pt x="2917261" y="3724216"/>
                </a:lnTo>
                <a:cubicBezTo>
                  <a:pt x="2917261" y="3734931"/>
                  <a:pt x="2915847" y="3741306"/>
                  <a:pt x="2913020" y="3743340"/>
                </a:cubicBezTo>
                <a:cubicBezTo>
                  <a:pt x="2910192" y="3745374"/>
                  <a:pt x="2904809" y="3746391"/>
                  <a:pt x="2896872" y="3746391"/>
                </a:cubicBezTo>
                <a:close/>
                <a:moveTo>
                  <a:pt x="2122733" y="3694004"/>
                </a:moveTo>
                <a:lnTo>
                  <a:pt x="2108927" y="3734634"/>
                </a:lnTo>
                <a:cubicBezTo>
                  <a:pt x="2105555" y="3744556"/>
                  <a:pt x="2102902" y="3750682"/>
                  <a:pt x="2100968" y="3753014"/>
                </a:cubicBezTo>
                <a:cubicBezTo>
                  <a:pt x="2099034" y="3755346"/>
                  <a:pt x="2096183" y="3756511"/>
                  <a:pt x="2092412" y="3756511"/>
                </a:cubicBezTo>
                <a:cubicBezTo>
                  <a:pt x="2088443" y="3756511"/>
                  <a:pt x="2086295" y="3755023"/>
                  <a:pt x="2085967" y="3752047"/>
                </a:cubicBezTo>
                <a:cubicBezTo>
                  <a:pt x="2085639" y="3749070"/>
                  <a:pt x="2087213" y="3742472"/>
                  <a:pt x="2090686" y="3732252"/>
                </a:cubicBezTo>
                <a:cubicBezTo>
                  <a:pt x="2093721" y="3723323"/>
                  <a:pt x="2096816" y="3716477"/>
                  <a:pt x="2099972" y="3711714"/>
                </a:cubicBezTo>
                <a:cubicBezTo>
                  <a:pt x="2103128" y="3706952"/>
                  <a:pt x="2110715" y="3701048"/>
                  <a:pt x="2122733" y="3694004"/>
                </a:cubicBezTo>
                <a:close/>
                <a:moveTo>
                  <a:pt x="1370258" y="3694004"/>
                </a:moveTo>
                <a:lnTo>
                  <a:pt x="1356452" y="3734634"/>
                </a:lnTo>
                <a:cubicBezTo>
                  <a:pt x="1353080" y="3744556"/>
                  <a:pt x="1350428" y="3750682"/>
                  <a:pt x="1348494" y="3753014"/>
                </a:cubicBezTo>
                <a:cubicBezTo>
                  <a:pt x="1346560" y="3755346"/>
                  <a:pt x="1343708" y="3756511"/>
                  <a:pt x="1339937" y="3756511"/>
                </a:cubicBezTo>
                <a:cubicBezTo>
                  <a:pt x="1335968" y="3756511"/>
                  <a:pt x="1333820" y="3755023"/>
                  <a:pt x="1333492" y="3752047"/>
                </a:cubicBezTo>
                <a:cubicBezTo>
                  <a:pt x="1333164" y="3749070"/>
                  <a:pt x="1334738" y="3742472"/>
                  <a:pt x="1338211" y="3732252"/>
                </a:cubicBezTo>
                <a:cubicBezTo>
                  <a:pt x="1341245" y="3723323"/>
                  <a:pt x="1344341" y="3716477"/>
                  <a:pt x="1347497" y="3711714"/>
                </a:cubicBezTo>
                <a:cubicBezTo>
                  <a:pt x="1350653" y="3706952"/>
                  <a:pt x="1358241" y="3701048"/>
                  <a:pt x="1370258" y="3694004"/>
                </a:cubicBezTo>
                <a:close/>
                <a:moveTo>
                  <a:pt x="2730184" y="3679270"/>
                </a:moveTo>
                <a:cubicBezTo>
                  <a:pt x="2739511" y="3679567"/>
                  <a:pt x="2745266" y="3680808"/>
                  <a:pt x="2747448" y="3682990"/>
                </a:cubicBezTo>
                <a:cubicBezTo>
                  <a:pt x="2749631" y="3685173"/>
                  <a:pt x="2750723" y="3691424"/>
                  <a:pt x="2750723" y="3701743"/>
                </a:cubicBezTo>
                <a:lnTo>
                  <a:pt x="2750723" y="3724216"/>
                </a:lnTo>
                <a:cubicBezTo>
                  <a:pt x="2750723" y="3733939"/>
                  <a:pt x="2749507" y="3740041"/>
                  <a:pt x="2747076" y="3742522"/>
                </a:cubicBezTo>
                <a:cubicBezTo>
                  <a:pt x="2744645" y="3745002"/>
                  <a:pt x="2739015" y="3746391"/>
                  <a:pt x="2730184" y="3746689"/>
                </a:cubicBezTo>
                <a:close/>
                <a:moveTo>
                  <a:pt x="3287397" y="3631794"/>
                </a:moveTo>
                <a:cubicBezTo>
                  <a:pt x="3296029" y="3631794"/>
                  <a:pt x="3301486" y="3632885"/>
                  <a:pt x="3303768" y="3635068"/>
                </a:cubicBezTo>
                <a:cubicBezTo>
                  <a:pt x="3306050" y="3637251"/>
                  <a:pt x="3307191" y="3641170"/>
                  <a:pt x="3307191" y="3646825"/>
                </a:cubicBezTo>
                <a:cubicBezTo>
                  <a:pt x="3307191" y="3653572"/>
                  <a:pt x="3306174" y="3658086"/>
                  <a:pt x="3304140" y="3660369"/>
                </a:cubicBezTo>
                <a:cubicBezTo>
                  <a:pt x="3302106" y="3662650"/>
                  <a:pt x="3296525" y="3663792"/>
                  <a:pt x="3287397" y="3663792"/>
                </a:cubicBezTo>
                <a:close/>
                <a:moveTo>
                  <a:pt x="3143778" y="3628817"/>
                </a:moveTo>
                <a:lnTo>
                  <a:pt x="3149880" y="3628817"/>
                </a:lnTo>
                <a:lnTo>
                  <a:pt x="3149880" y="3675995"/>
                </a:lnTo>
                <a:cubicBezTo>
                  <a:pt x="3142141" y="3675995"/>
                  <a:pt x="3136808" y="3674532"/>
                  <a:pt x="3133881" y="3671605"/>
                </a:cubicBezTo>
                <a:cubicBezTo>
                  <a:pt x="3130954" y="3668678"/>
                  <a:pt x="3129490" y="3662452"/>
                  <a:pt x="3129490" y="3652927"/>
                </a:cubicBezTo>
                <a:lnTo>
                  <a:pt x="3129490" y="3650397"/>
                </a:lnTo>
                <a:cubicBezTo>
                  <a:pt x="3129490" y="3641070"/>
                  <a:pt x="3130780" y="3635142"/>
                  <a:pt x="3133360" y="3632612"/>
                </a:cubicBezTo>
                <a:cubicBezTo>
                  <a:pt x="3135939" y="3630082"/>
                  <a:pt x="3139412" y="3628817"/>
                  <a:pt x="3143778" y="3628817"/>
                </a:cubicBezTo>
                <a:close/>
                <a:moveTo>
                  <a:pt x="4104910" y="3621822"/>
                </a:moveTo>
                <a:cubicBezTo>
                  <a:pt x="4108283" y="3621822"/>
                  <a:pt x="4110516" y="3623310"/>
                  <a:pt x="4111607" y="3626287"/>
                </a:cubicBezTo>
                <a:cubicBezTo>
                  <a:pt x="4112698" y="3629263"/>
                  <a:pt x="4113244" y="3635861"/>
                  <a:pt x="4113244" y="3646081"/>
                </a:cubicBezTo>
                <a:lnTo>
                  <a:pt x="4113244" y="3660517"/>
                </a:lnTo>
                <a:lnTo>
                  <a:pt x="4095682" y="3660517"/>
                </a:lnTo>
                <a:lnTo>
                  <a:pt x="4095682" y="3646081"/>
                </a:lnTo>
                <a:cubicBezTo>
                  <a:pt x="4095682" y="3634968"/>
                  <a:pt x="4096178" y="3628147"/>
                  <a:pt x="4097171" y="3625617"/>
                </a:cubicBezTo>
                <a:cubicBezTo>
                  <a:pt x="4098163" y="3623087"/>
                  <a:pt x="4100743" y="3621822"/>
                  <a:pt x="4104910" y="3621822"/>
                </a:cubicBezTo>
                <a:close/>
                <a:moveTo>
                  <a:pt x="3619135" y="3621822"/>
                </a:moveTo>
                <a:cubicBezTo>
                  <a:pt x="3622508" y="3621822"/>
                  <a:pt x="3624741" y="3623310"/>
                  <a:pt x="3625832" y="3626287"/>
                </a:cubicBezTo>
                <a:cubicBezTo>
                  <a:pt x="3626923" y="3629263"/>
                  <a:pt x="3627469" y="3635861"/>
                  <a:pt x="3627469" y="3646081"/>
                </a:cubicBezTo>
                <a:lnTo>
                  <a:pt x="3627469" y="3660517"/>
                </a:lnTo>
                <a:lnTo>
                  <a:pt x="3609907" y="3660517"/>
                </a:lnTo>
                <a:lnTo>
                  <a:pt x="3609907" y="3646081"/>
                </a:lnTo>
                <a:cubicBezTo>
                  <a:pt x="3609907" y="3634968"/>
                  <a:pt x="3610403" y="3628147"/>
                  <a:pt x="3611396" y="3625617"/>
                </a:cubicBezTo>
                <a:cubicBezTo>
                  <a:pt x="3612388" y="3623087"/>
                  <a:pt x="3614968" y="3621822"/>
                  <a:pt x="3619135" y="3621822"/>
                </a:cubicBezTo>
                <a:close/>
                <a:moveTo>
                  <a:pt x="1980428" y="3621822"/>
                </a:moveTo>
                <a:cubicBezTo>
                  <a:pt x="1984000" y="3621822"/>
                  <a:pt x="1985886" y="3623062"/>
                  <a:pt x="1986085" y="3625543"/>
                </a:cubicBezTo>
                <a:cubicBezTo>
                  <a:pt x="1986284" y="3628023"/>
                  <a:pt x="1984849" y="3633778"/>
                  <a:pt x="1981779" y="3642807"/>
                </a:cubicBezTo>
                <a:lnTo>
                  <a:pt x="1960992" y="3703975"/>
                </a:lnTo>
                <a:cubicBezTo>
                  <a:pt x="1957182" y="3715187"/>
                  <a:pt x="1954142" y="3722380"/>
                  <a:pt x="1951872" y="3725555"/>
                </a:cubicBezTo>
                <a:cubicBezTo>
                  <a:pt x="1949602" y="3728730"/>
                  <a:pt x="1946483" y="3730318"/>
                  <a:pt x="1942515" y="3730318"/>
                </a:cubicBezTo>
                <a:cubicBezTo>
                  <a:pt x="1939042" y="3730318"/>
                  <a:pt x="1937207" y="3729003"/>
                  <a:pt x="1937009" y="3726374"/>
                </a:cubicBezTo>
                <a:cubicBezTo>
                  <a:pt x="1936811" y="3723744"/>
                  <a:pt x="1938213" y="3718015"/>
                  <a:pt x="1941215" y="3709184"/>
                </a:cubicBezTo>
                <a:lnTo>
                  <a:pt x="1963771" y="3642807"/>
                </a:lnTo>
                <a:cubicBezTo>
                  <a:pt x="1966604" y="3634472"/>
                  <a:pt x="1969220" y="3628891"/>
                  <a:pt x="1971619" y="3626064"/>
                </a:cubicBezTo>
                <a:cubicBezTo>
                  <a:pt x="1974019" y="3623236"/>
                  <a:pt x="1976956" y="3621822"/>
                  <a:pt x="1980428" y="3621822"/>
                </a:cubicBezTo>
                <a:close/>
                <a:moveTo>
                  <a:pt x="1065731" y="3621822"/>
                </a:moveTo>
                <a:cubicBezTo>
                  <a:pt x="1069104" y="3621822"/>
                  <a:pt x="1070831" y="3623310"/>
                  <a:pt x="1070911" y="3626287"/>
                </a:cubicBezTo>
                <a:cubicBezTo>
                  <a:pt x="1070990" y="3629263"/>
                  <a:pt x="1069294" y="3635861"/>
                  <a:pt x="1065821" y="3646081"/>
                </a:cubicBezTo>
                <a:lnTo>
                  <a:pt x="1060915" y="3660517"/>
                </a:lnTo>
                <a:lnTo>
                  <a:pt x="1043353" y="3660517"/>
                </a:lnTo>
                <a:lnTo>
                  <a:pt x="1048260" y="3646081"/>
                </a:lnTo>
                <a:cubicBezTo>
                  <a:pt x="1052036" y="3634968"/>
                  <a:pt x="1054850" y="3628147"/>
                  <a:pt x="1056702" y="3625617"/>
                </a:cubicBezTo>
                <a:cubicBezTo>
                  <a:pt x="1058554" y="3623087"/>
                  <a:pt x="1061563" y="3621822"/>
                  <a:pt x="1065731" y="3621822"/>
                </a:cubicBezTo>
                <a:close/>
                <a:moveTo>
                  <a:pt x="808258" y="3621822"/>
                </a:moveTo>
                <a:cubicBezTo>
                  <a:pt x="811830" y="3621822"/>
                  <a:pt x="813715" y="3623137"/>
                  <a:pt x="813912" y="3625766"/>
                </a:cubicBezTo>
                <a:cubicBezTo>
                  <a:pt x="814110" y="3628395"/>
                  <a:pt x="812490" y="3634770"/>
                  <a:pt x="809051" y="3644890"/>
                </a:cubicBezTo>
                <a:lnTo>
                  <a:pt x="778097" y="3735973"/>
                </a:lnTo>
                <a:cubicBezTo>
                  <a:pt x="775196" y="3744506"/>
                  <a:pt x="772737" y="3750062"/>
                  <a:pt x="770720" y="3752642"/>
                </a:cubicBezTo>
                <a:cubicBezTo>
                  <a:pt x="768702" y="3755222"/>
                  <a:pt x="765907" y="3756511"/>
                  <a:pt x="762335" y="3756511"/>
                </a:cubicBezTo>
                <a:cubicBezTo>
                  <a:pt x="758862" y="3756511"/>
                  <a:pt x="757011" y="3755098"/>
                  <a:pt x="756782" y="3752270"/>
                </a:cubicBezTo>
                <a:cubicBezTo>
                  <a:pt x="756553" y="3749442"/>
                  <a:pt x="758023" y="3743365"/>
                  <a:pt x="761193" y="3734038"/>
                </a:cubicBezTo>
                <a:lnTo>
                  <a:pt x="791489" y="3644890"/>
                </a:lnTo>
                <a:cubicBezTo>
                  <a:pt x="794928" y="3634770"/>
                  <a:pt x="797689" y="3628395"/>
                  <a:pt x="799774" y="3625766"/>
                </a:cubicBezTo>
                <a:cubicBezTo>
                  <a:pt x="801858" y="3623137"/>
                  <a:pt x="804686" y="3621822"/>
                  <a:pt x="808258" y="3621822"/>
                </a:cubicBezTo>
                <a:close/>
                <a:moveTo>
                  <a:pt x="3865892" y="3590419"/>
                </a:moveTo>
                <a:lnTo>
                  <a:pt x="3865892" y="3787914"/>
                </a:lnTo>
                <a:lnTo>
                  <a:pt x="3920661" y="3787914"/>
                </a:lnTo>
                <a:lnTo>
                  <a:pt x="3962481" y="3681204"/>
                </a:lnTo>
                <a:lnTo>
                  <a:pt x="3962481" y="3787914"/>
                </a:lnTo>
                <a:lnTo>
                  <a:pt x="4014869" y="3787914"/>
                </a:lnTo>
                <a:lnTo>
                  <a:pt x="4014869" y="3590419"/>
                </a:lnTo>
                <a:lnTo>
                  <a:pt x="3959356" y="3590419"/>
                </a:lnTo>
                <a:lnTo>
                  <a:pt x="3918279" y="3696236"/>
                </a:lnTo>
                <a:lnTo>
                  <a:pt x="3918279" y="3590419"/>
                </a:lnTo>
                <a:close/>
                <a:moveTo>
                  <a:pt x="3703967" y="3590419"/>
                </a:moveTo>
                <a:lnTo>
                  <a:pt x="3703967" y="3787914"/>
                </a:lnTo>
                <a:lnTo>
                  <a:pt x="3763647" y="3787914"/>
                </a:lnTo>
                <a:lnTo>
                  <a:pt x="3763647" y="3715137"/>
                </a:lnTo>
                <a:lnTo>
                  <a:pt x="3785227" y="3715137"/>
                </a:lnTo>
                <a:lnTo>
                  <a:pt x="3785227" y="3787914"/>
                </a:lnTo>
                <a:lnTo>
                  <a:pt x="3845056" y="3787914"/>
                </a:lnTo>
                <a:lnTo>
                  <a:pt x="3845056" y="3590419"/>
                </a:lnTo>
                <a:lnTo>
                  <a:pt x="3785227" y="3590419"/>
                </a:lnTo>
                <a:lnTo>
                  <a:pt x="3785227" y="3661410"/>
                </a:lnTo>
                <a:lnTo>
                  <a:pt x="3763647" y="3661410"/>
                </a:lnTo>
                <a:lnTo>
                  <a:pt x="3763647" y="3590419"/>
                </a:lnTo>
                <a:close/>
                <a:moveTo>
                  <a:pt x="3390386" y="3590419"/>
                </a:moveTo>
                <a:lnTo>
                  <a:pt x="3390386" y="3733294"/>
                </a:lnTo>
                <a:cubicBezTo>
                  <a:pt x="3390386" y="3744407"/>
                  <a:pt x="3388947" y="3750881"/>
                  <a:pt x="3386070" y="3752716"/>
                </a:cubicBezTo>
                <a:cubicBezTo>
                  <a:pt x="3383192" y="3754552"/>
                  <a:pt x="3377934" y="3755519"/>
                  <a:pt x="3370294" y="3755619"/>
                </a:cubicBezTo>
                <a:lnTo>
                  <a:pt x="3370294" y="3787914"/>
                </a:lnTo>
                <a:lnTo>
                  <a:pt x="3380117" y="3787914"/>
                </a:lnTo>
                <a:cubicBezTo>
                  <a:pt x="3400556" y="3787914"/>
                  <a:pt x="3415265" y="3786947"/>
                  <a:pt x="3424244" y="3785012"/>
                </a:cubicBezTo>
                <a:cubicBezTo>
                  <a:pt x="3433223" y="3783077"/>
                  <a:pt x="3439797" y="3778216"/>
                  <a:pt x="3443964" y="3770427"/>
                </a:cubicBezTo>
                <a:cubicBezTo>
                  <a:pt x="3448131" y="3762638"/>
                  <a:pt x="3450215" y="3749665"/>
                  <a:pt x="3450215" y="3731508"/>
                </a:cubicBezTo>
                <a:lnTo>
                  <a:pt x="3450215" y="3631794"/>
                </a:lnTo>
                <a:lnTo>
                  <a:pt x="3471497" y="3631794"/>
                </a:lnTo>
                <a:lnTo>
                  <a:pt x="3471497" y="3787914"/>
                </a:lnTo>
                <a:lnTo>
                  <a:pt x="3531177" y="3787914"/>
                </a:lnTo>
                <a:lnTo>
                  <a:pt x="3531177" y="3590419"/>
                </a:lnTo>
                <a:close/>
                <a:moveTo>
                  <a:pt x="3227717" y="3590419"/>
                </a:moveTo>
                <a:lnTo>
                  <a:pt x="3227717" y="3787914"/>
                </a:lnTo>
                <a:lnTo>
                  <a:pt x="3296624" y="3787914"/>
                </a:lnTo>
                <a:cubicBezTo>
                  <a:pt x="3325993" y="3787914"/>
                  <a:pt x="3345068" y="3784268"/>
                  <a:pt x="3353849" y="3776975"/>
                </a:cubicBezTo>
                <a:cubicBezTo>
                  <a:pt x="3362630" y="3769683"/>
                  <a:pt x="3367020" y="3755966"/>
                  <a:pt x="3367020" y="3735824"/>
                </a:cubicBezTo>
                <a:lnTo>
                  <a:pt x="3367020" y="3724216"/>
                </a:lnTo>
                <a:cubicBezTo>
                  <a:pt x="3367020" y="3712905"/>
                  <a:pt x="3363522" y="3703504"/>
                  <a:pt x="3356528" y="3696013"/>
                </a:cubicBezTo>
                <a:cubicBezTo>
                  <a:pt x="3349533" y="3688522"/>
                  <a:pt x="3339983" y="3683784"/>
                  <a:pt x="3327878" y="3681800"/>
                </a:cubicBezTo>
                <a:cubicBezTo>
                  <a:pt x="3351095" y="3678724"/>
                  <a:pt x="3362704" y="3666024"/>
                  <a:pt x="3362704" y="3643700"/>
                </a:cubicBezTo>
                <a:cubicBezTo>
                  <a:pt x="3362704" y="3624253"/>
                  <a:pt x="3358115" y="3610511"/>
                  <a:pt x="3348937" y="3602474"/>
                </a:cubicBezTo>
                <a:cubicBezTo>
                  <a:pt x="3339759" y="3594438"/>
                  <a:pt x="3323016" y="3590419"/>
                  <a:pt x="3298708" y="3590419"/>
                </a:cubicBezTo>
                <a:close/>
                <a:moveTo>
                  <a:pt x="3165209" y="3590419"/>
                </a:moveTo>
                <a:cubicBezTo>
                  <a:pt x="3127407" y="3590419"/>
                  <a:pt x="3102825" y="3594710"/>
                  <a:pt x="3091465" y="3603293"/>
                </a:cubicBezTo>
                <a:cubicBezTo>
                  <a:pt x="3080104" y="3611875"/>
                  <a:pt x="3074424" y="3625989"/>
                  <a:pt x="3074424" y="3645635"/>
                </a:cubicBezTo>
                <a:cubicBezTo>
                  <a:pt x="3074424" y="3663395"/>
                  <a:pt x="3076557" y="3675723"/>
                  <a:pt x="3080823" y="3682618"/>
                </a:cubicBezTo>
                <a:cubicBezTo>
                  <a:pt x="3085090" y="3689514"/>
                  <a:pt x="3094417" y="3693607"/>
                  <a:pt x="3108803" y="3694897"/>
                </a:cubicBezTo>
                <a:cubicBezTo>
                  <a:pt x="3097691" y="3697873"/>
                  <a:pt x="3089828" y="3700850"/>
                  <a:pt x="3085214" y="3703826"/>
                </a:cubicBezTo>
                <a:cubicBezTo>
                  <a:pt x="3080600" y="3706803"/>
                  <a:pt x="3077648" y="3710896"/>
                  <a:pt x="3076359" y="3716105"/>
                </a:cubicBezTo>
                <a:cubicBezTo>
                  <a:pt x="3075069" y="3721314"/>
                  <a:pt x="3074424" y="3729822"/>
                  <a:pt x="3074424" y="3741629"/>
                </a:cubicBezTo>
                <a:lnTo>
                  <a:pt x="3074424" y="3787914"/>
                </a:lnTo>
                <a:lnTo>
                  <a:pt x="3129490" y="3787914"/>
                </a:lnTo>
                <a:lnTo>
                  <a:pt x="3129490" y="3733592"/>
                </a:lnTo>
                <a:cubicBezTo>
                  <a:pt x="3129490" y="3724563"/>
                  <a:pt x="3130954" y="3718411"/>
                  <a:pt x="3133881" y="3715137"/>
                </a:cubicBezTo>
                <a:cubicBezTo>
                  <a:pt x="3136808" y="3711863"/>
                  <a:pt x="3142141" y="3710226"/>
                  <a:pt x="3149880" y="3710226"/>
                </a:cubicBezTo>
                <a:lnTo>
                  <a:pt x="3149880" y="3787914"/>
                </a:lnTo>
                <a:lnTo>
                  <a:pt x="3209709" y="3787914"/>
                </a:lnTo>
                <a:lnTo>
                  <a:pt x="3209709" y="3590419"/>
                </a:lnTo>
                <a:close/>
                <a:moveTo>
                  <a:pt x="2995396" y="3590419"/>
                </a:moveTo>
                <a:lnTo>
                  <a:pt x="2995396" y="3787914"/>
                </a:lnTo>
                <a:lnTo>
                  <a:pt x="3055076" y="3787914"/>
                </a:lnTo>
                <a:lnTo>
                  <a:pt x="3055076" y="3590419"/>
                </a:lnTo>
                <a:close/>
                <a:moveTo>
                  <a:pt x="2837192" y="3590419"/>
                </a:moveTo>
                <a:lnTo>
                  <a:pt x="2837192" y="3787914"/>
                </a:lnTo>
                <a:lnTo>
                  <a:pt x="2906695" y="3787914"/>
                </a:lnTo>
                <a:cubicBezTo>
                  <a:pt x="2927133" y="3787914"/>
                  <a:pt x="2941868" y="3786947"/>
                  <a:pt x="2950896" y="3785012"/>
                </a:cubicBezTo>
                <a:cubicBezTo>
                  <a:pt x="2959925" y="3783077"/>
                  <a:pt x="2966548" y="3778191"/>
                  <a:pt x="2970765" y="3770352"/>
                </a:cubicBezTo>
                <a:cubicBezTo>
                  <a:pt x="2974982" y="3762514"/>
                  <a:pt x="2977090" y="3749566"/>
                  <a:pt x="2977090" y="3731508"/>
                </a:cubicBezTo>
                <a:lnTo>
                  <a:pt x="2977090" y="3711417"/>
                </a:lnTo>
                <a:cubicBezTo>
                  <a:pt x="2977090" y="3694649"/>
                  <a:pt x="2974858" y="3682395"/>
                  <a:pt x="2970393" y="3674656"/>
                </a:cubicBezTo>
                <a:cubicBezTo>
                  <a:pt x="2965928" y="3666917"/>
                  <a:pt x="2958983" y="3661906"/>
                  <a:pt x="2949557" y="3659624"/>
                </a:cubicBezTo>
                <a:cubicBezTo>
                  <a:pt x="2940131" y="3657342"/>
                  <a:pt x="2925844" y="3656201"/>
                  <a:pt x="2906695" y="3656201"/>
                </a:cubicBezTo>
                <a:lnTo>
                  <a:pt x="2896872" y="3656201"/>
                </a:lnTo>
                <a:lnTo>
                  <a:pt x="2896872" y="3590419"/>
                </a:lnTo>
                <a:close/>
                <a:moveTo>
                  <a:pt x="2342334" y="3590419"/>
                </a:moveTo>
                <a:lnTo>
                  <a:pt x="2275217" y="3787914"/>
                </a:lnTo>
                <a:lnTo>
                  <a:pt x="2337129" y="3787914"/>
                </a:lnTo>
                <a:lnTo>
                  <a:pt x="2404246" y="3590419"/>
                </a:lnTo>
                <a:close/>
                <a:moveTo>
                  <a:pt x="1674691" y="3590419"/>
                </a:moveTo>
                <a:lnTo>
                  <a:pt x="1629424" y="3723620"/>
                </a:lnTo>
                <a:cubicBezTo>
                  <a:pt x="1623659" y="3740587"/>
                  <a:pt x="1620154" y="3751923"/>
                  <a:pt x="1618910" y="3757628"/>
                </a:cubicBezTo>
                <a:cubicBezTo>
                  <a:pt x="1617666" y="3763333"/>
                  <a:pt x="1617563" y="3768815"/>
                  <a:pt x="1618604" y="3774073"/>
                </a:cubicBezTo>
                <a:cubicBezTo>
                  <a:pt x="1619644" y="3779332"/>
                  <a:pt x="1622601" y="3783548"/>
                  <a:pt x="1627476" y="3786724"/>
                </a:cubicBezTo>
                <a:cubicBezTo>
                  <a:pt x="1632350" y="3789899"/>
                  <a:pt x="1639301" y="3791486"/>
                  <a:pt x="1648330" y="3791486"/>
                </a:cubicBezTo>
                <a:cubicBezTo>
                  <a:pt x="1656268" y="3791486"/>
                  <a:pt x="1663853" y="3789821"/>
                  <a:pt x="1671087" y="3786491"/>
                </a:cubicBezTo>
                <a:cubicBezTo>
                  <a:pt x="1678320" y="3783161"/>
                  <a:pt x="1685153" y="3778166"/>
                  <a:pt x="1691583" y="3771506"/>
                </a:cubicBezTo>
                <a:lnTo>
                  <a:pt x="1684965" y="3787914"/>
                </a:lnTo>
                <a:lnTo>
                  <a:pt x="1746133" y="3787914"/>
                </a:lnTo>
                <a:lnTo>
                  <a:pt x="1813250" y="3590419"/>
                </a:lnTo>
                <a:lnTo>
                  <a:pt x="1753124" y="3590419"/>
                </a:lnTo>
                <a:lnTo>
                  <a:pt x="1707959" y="3723323"/>
                </a:lnTo>
                <a:cubicBezTo>
                  <a:pt x="1702461" y="3739495"/>
                  <a:pt x="1698785" y="3749070"/>
                  <a:pt x="1696930" y="3752047"/>
                </a:cubicBezTo>
                <a:cubicBezTo>
                  <a:pt x="1695075" y="3755023"/>
                  <a:pt x="1691916" y="3756511"/>
                  <a:pt x="1687451" y="3756511"/>
                </a:cubicBezTo>
                <a:cubicBezTo>
                  <a:pt x="1683284" y="3756511"/>
                  <a:pt x="1681218" y="3755073"/>
                  <a:pt x="1681254" y="3752195"/>
                </a:cubicBezTo>
                <a:cubicBezTo>
                  <a:pt x="1681289" y="3749318"/>
                  <a:pt x="1683920" y="3740190"/>
                  <a:pt x="1689146" y="3724811"/>
                </a:cubicBezTo>
                <a:lnTo>
                  <a:pt x="1734818" y="3590419"/>
                </a:lnTo>
                <a:close/>
                <a:moveTo>
                  <a:pt x="1529733" y="3590419"/>
                </a:moveTo>
                <a:lnTo>
                  <a:pt x="1492828" y="3787914"/>
                </a:lnTo>
                <a:lnTo>
                  <a:pt x="1571409" y="3787914"/>
                </a:lnTo>
                <a:lnTo>
                  <a:pt x="1666655" y="3590419"/>
                </a:lnTo>
                <a:lnTo>
                  <a:pt x="1612962" y="3590419"/>
                </a:lnTo>
                <a:cubicBezTo>
                  <a:pt x="1603459" y="3611961"/>
                  <a:pt x="1593960" y="3634194"/>
                  <a:pt x="1584465" y="3657120"/>
                </a:cubicBezTo>
                <a:cubicBezTo>
                  <a:pt x="1567313" y="3698187"/>
                  <a:pt x="1556273" y="3724025"/>
                  <a:pt x="1551343" y="3734634"/>
                </a:cubicBezTo>
                <a:lnTo>
                  <a:pt x="1583427" y="3590419"/>
                </a:lnTo>
                <a:close/>
                <a:moveTo>
                  <a:pt x="2730184" y="3588187"/>
                </a:moveTo>
                <a:cubicBezTo>
                  <a:pt x="2736634" y="3588286"/>
                  <a:pt x="2740974" y="3588733"/>
                  <a:pt x="2743207" y="3589526"/>
                </a:cubicBezTo>
                <a:cubicBezTo>
                  <a:pt x="2745439" y="3590320"/>
                  <a:pt x="2747250" y="3592230"/>
                  <a:pt x="2748639" y="3595256"/>
                </a:cubicBezTo>
                <a:cubicBezTo>
                  <a:pt x="2750028" y="3598282"/>
                  <a:pt x="2750723" y="3603566"/>
                  <a:pt x="2750723" y="3611106"/>
                </a:cubicBezTo>
                <a:cubicBezTo>
                  <a:pt x="2750723" y="3625394"/>
                  <a:pt x="2749879" y="3634051"/>
                  <a:pt x="2748193" y="3637077"/>
                </a:cubicBezTo>
                <a:cubicBezTo>
                  <a:pt x="2746506" y="3640103"/>
                  <a:pt x="2742587" y="3641616"/>
                  <a:pt x="2736435" y="3641616"/>
                </a:cubicBezTo>
                <a:cubicBezTo>
                  <a:pt x="2734947" y="3641616"/>
                  <a:pt x="2732863" y="3641666"/>
                  <a:pt x="2730184" y="3641765"/>
                </a:cubicBezTo>
                <a:close/>
                <a:moveTo>
                  <a:pt x="4102082" y="3586847"/>
                </a:moveTo>
                <a:cubicBezTo>
                  <a:pt x="4088290" y="3586847"/>
                  <a:pt x="4076087" y="3589501"/>
                  <a:pt x="4065470" y="3594810"/>
                </a:cubicBezTo>
                <a:cubicBezTo>
                  <a:pt x="4054854" y="3600118"/>
                  <a:pt x="4047214" y="3607758"/>
                  <a:pt x="4042551" y="3617729"/>
                </a:cubicBezTo>
                <a:cubicBezTo>
                  <a:pt x="4037887" y="3627701"/>
                  <a:pt x="4035556" y="3641319"/>
                  <a:pt x="4035556" y="3658583"/>
                </a:cubicBezTo>
                <a:lnTo>
                  <a:pt x="4035556" y="3716179"/>
                </a:lnTo>
                <a:cubicBezTo>
                  <a:pt x="4035556" y="3730863"/>
                  <a:pt x="4036598" y="3742050"/>
                  <a:pt x="4038681" y="3749740"/>
                </a:cubicBezTo>
                <a:cubicBezTo>
                  <a:pt x="4040765" y="3757429"/>
                  <a:pt x="4044510" y="3764474"/>
                  <a:pt x="4049918" y="3770873"/>
                </a:cubicBezTo>
                <a:cubicBezTo>
                  <a:pt x="4055325" y="3777273"/>
                  <a:pt x="4062891" y="3782308"/>
                  <a:pt x="4072614" y="3785979"/>
                </a:cubicBezTo>
                <a:cubicBezTo>
                  <a:pt x="4082337" y="3789650"/>
                  <a:pt x="4093549" y="3791486"/>
                  <a:pt x="4106249" y="3791486"/>
                </a:cubicBezTo>
                <a:cubicBezTo>
                  <a:pt x="4119346" y="3791486"/>
                  <a:pt x="4130235" y="3789626"/>
                  <a:pt x="4138917" y="3785905"/>
                </a:cubicBezTo>
                <a:cubicBezTo>
                  <a:pt x="4147598" y="3782184"/>
                  <a:pt x="4154767" y="3776603"/>
                  <a:pt x="4160423" y="3769162"/>
                </a:cubicBezTo>
                <a:cubicBezTo>
                  <a:pt x="4166078" y="3761720"/>
                  <a:pt x="4169675" y="3754726"/>
                  <a:pt x="4171213" y="3748177"/>
                </a:cubicBezTo>
                <a:cubicBezTo>
                  <a:pt x="4172750" y="3741629"/>
                  <a:pt x="4173520" y="3732252"/>
                  <a:pt x="4173520" y="3720049"/>
                </a:cubicBezTo>
                <a:lnTo>
                  <a:pt x="4173520" y="3705463"/>
                </a:lnTo>
                <a:lnTo>
                  <a:pt x="4116518" y="3705463"/>
                </a:lnTo>
                <a:lnTo>
                  <a:pt x="4116518" y="3731508"/>
                </a:lnTo>
                <a:cubicBezTo>
                  <a:pt x="4116518" y="3741331"/>
                  <a:pt x="4115749" y="3747954"/>
                  <a:pt x="4114212" y="3751377"/>
                </a:cubicBezTo>
                <a:cubicBezTo>
                  <a:pt x="4112674" y="3754800"/>
                  <a:pt x="4109623" y="3756511"/>
                  <a:pt x="4105059" y="3756511"/>
                </a:cubicBezTo>
                <a:cubicBezTo>
                  <a:pt x="4101387" y="3756511"/>
                  <a:pt x="4098907" y="3755222"/>
                  <a:pt x="4097617" y="3752642"/>
                </a:cubicBezTo>
                <a:cubicBezTo>
                  <a:pt x="4096327" y="3750062"/>
                  <a:pt x="4095682" y="3744308"/>
                  <a:pt x="4095682" y="3735378"/>
                </a:cubicBezTo>
                <a:lnTo>
                  <a:pt x="4095682" y="3692664"/>
                </a:lnTo>
                <a:lnTo>
                  <a:pt x="4173520" y="3692664"/>
                </a:lnTo>
                <a:lnTo>
                  <a:pt x="4173520" y="3666470"/>
                </a:lnTo>
                <a:cubicBezTo>
                  <a:pt x="4173520" y="3647321"/>
                  <a:pt x="4171312" y="3632463"/>
                  <a:pt x="4166897" y="3621896"/>
                </a:cubicBezTo>
                <a:cubicBezTo>
                  <a:pt x="4162481" y="3611330"/>
                  <a:pt x="4154792" y="3602846"/>
                  <a:pt x="4143828" y="3596447"/>
                </a:cubicBezTo>
                <a:cubicBezTo>
                  <a:pt x="4132864" y="3590047"/>
                  <a:pt x="4118949" y="3586847"/>
                  <a:pt x="4102082" y="3586847"/>
                </a:cubicBezTo>
                <a:close/>
                <a:moveTo>
                  <a:pt x="3616307" y="3586847"/>
                </a:moveTo>
                <a:cubicBezTo>
                  <a:pt x="3602515" y="3586847"/>
                  <a:pt x="3590312" y="3589501"/>
                  <a:pt x="3579695" y="3594810"/>
                </a:cubicBezTo>
                <a:cubicBezTo>
                  <a:pt x="3569079" y="3600118"/>
                  <a:pt x="3561439" y="3607758"/>
                  <a:pt x="3556776" y="3617729"/>
                </a:cubicBezTo>
                <a:cubicBezTo>
                  <a:pt x="3552112" y="3627701"/>
                  <a:pt x="3549781" y="3641319"/>
                  <a:pt x="3549781" y="3658583"/>
                </a:cubicBezTo>
                <a:lnTo>
                  <a:pt x="3549781" y="3716179"/>
                </a:lnTo>
                <a:cubicBezTo>
                  <a:pt x="3549781" y="3730863"/>
                  <a:pt x="3550823" y="3742050"/>
                  <a:pt x="3552906" y="3749740"/>
                </a:cubicBezTo>
                <a:cubicBezTo>
                  <a:pt x="3554990" y="3757429"/>
                  <a:pt x="3558735" y="3764474"/>
                  <a:pt x="3564143" y="3770873"/>
                </a:cubicBezTo>
                <a:cubicBezTo>
                  <a:pt x="3569550" y="3777273"/>
                  <a:pt x="3577116" y="3782308"/>
                  <a:pt x="3586839" y="3785979"/>
                </a:cubicBezTo>
                <a:cubicBezTo>
                  <a:pt x="3596562" y="3789650"/>
                  <a:pt x="3607774" y="3791486"/>
                  <a:pt x="3620474" y="3791486"/>
                </a:cubicBezTo>
                <a:cubicBezTo>
                  <a:pt x="3633571" y="3791486"/>
                  <a:pt x="3644460" y="3789626"/>
                  <a:pt x="3653142" y="3785905"/>
                </a:cubicBezTo>
                <a:cubicBezTo>
                  <a:pt x="3661823" y="3782184"/>
                  <a:pt x="3668992" y="3776603"/>
                  <a:pt x="3674648" y="3769162"/>
                </a:cubicBezTo>
                <a:cubicBezTo>
                  <a:pt x="3680303" y="3761720"/>
                  <a:pt x="3683900" y="3754726"/>
                  <a:pt x="3685438" y="3748177"/>
                </a:cubicBezTo>
                <a:cubicBezTo>
                  <a:pt x="3686975" y="3741629"/>
                  <a:pt x="3687745" y="3732252"/>
                  <a:pt x="3687745" y="3720049"/>
                </a:cubicBezTo>
                <a:lnTo>
                  <a:pt x="3687745" y="3705463"/>
                </a:lnTo>
                <a:lnTo>
                  <a:pt x="3630743" y="3705463"/>
                </a:lnTo>
                <a:lnTo>
                  <a:pt x="3630743" y="3731508"/>
                </a:lnTo>
                <a:cubicBezTo>
                  <a:pt x="3630743" y="3741331"/>
                  <a:pt x="3629974" y="3747954"/>
                  <a:pt x="3628437" y="3751377"/>
                </a:cubicBezTo>
                <a:cubicBezTo>
                  <a:pt x="3626899" y="3754800"/>
                  <a:pt x="3623848" y="3756511"/>
                  <a:pt x="3619284" y="3756511"/>
                </a:cubicBezTo>
                <a:cubicBezTo>
                  <a:pt x="3615612" y="3756511"/>
                  <a:pt x="3613132" y="3755222"/>
                  <a:pt x="3611842" y="3752642"/>
                </a:cubicBezTo>
                <a:cubicBezTo>
                  <a:pt x="3610552" y="3750062"/>
                  <a:pt x="3609907" y="3744308"/>
                  <a:pt x="3609907" y="3735378"/>
                </a:cubicBezTo>
                <a:lnTo>
                  <a:pt x="3609907" y="3692664"/>
                </a:lnTo>
                <a:lnTo>
                  <a:pt x="3687745" y="3692664"/>
                </a:lnTo>
                <a:lnTo>
                  <a:pt x="3687745" y="3666470"/>
                </a:lnTo>
                <a:cubicBezTo>
                  <a:pt x="3687745" y="3647321"/>
                  <a:pt x="3685537" y="3632463"/>
                  <a:pt x="3681122" y="3621896"/>
                </a:cubicBezTo>
                <a:cubicBezTo>
                  <a:pt x="3676706" y="3611330"/>
                  <a:pt x="3669017" y="3602846"/>
                  <a:pt x="3658053" y="3596447"/>
                </a:cubicBezTo>
                <a:cubicBezTo>
                  <a:pt x="3647089" y="3590047"/>
                  <a:pt x="3633174" y="3586847"/>
                  <a:pt x="3616307" y="3586847"/>
                </a:cubicBezTo>
                <a:close/>
                <a:moveTo>
                  <a:pt x="2487018" y="3586847"/>
                </a:moveTo>
                <a:cubicBezTo>
                  <a:pt x="2473822" y="3586847"/>
                  <a:pt x="2461547" y="3588881"/>
                  <a:pt x="2450193" y="3592949"/>
                </a:cubicBezTo>
                <a:cubicBezTo>
                  <a:pt x="2438840" y="3597017"/>
                  <a:pt x="2429807" y="3602797"/>
                  <a:pt x="2423094" y="3610288"/>
                </a:cubicBezTo>
                <a:cubicBezTo>
                  <a:pt x="2416381" y="3617779"/>
                  <a:pt x="2410343" y="3629412"/>
                  <a:pt x="2404981" y="3645188"/>
                </a:cubicBezTo>
                <a:cubicBezTo>
                  <a:pt x="2401204" y="3656300"/>
                  <a:pt x="2399877" y="3665900"/>
                  <a:pt x="2400999" y="3673986"/>
                </a:cubicBezTo>
                <a:cubicBezTo>
                  <a:pt x="2402120" y="3682073"/>
                  <a:pt x="2409826" y="3691077"/>
                  <a:pt x="2424115" y="3700999"/>
                </a:cubicBezTo>
                <a:cubicBezTo>
                  <a:pt x="2441171" y="3712706"/>
                  <a:pt x="2450435" y="3719751"/>
                  <a:pt x="2451908" y="3722132"/>
                </a:cubicBezTo>
                <a:cubicBezTo>
                  <a:pt x="2453282" y="3724513"/>
                  <a:pt x="2452366" y="3730417"/>
                  <a:pt x="2449162" y="3739843"/>
                </a:cubicBezTo>
                <a:cubicBezTo>
                  <a:pt x="2446836" y="3746689"/>
                  <a:pt x="2444468" y="3751178"/>
                  <a:pt x="2442055" y="3753312"/>
                </a:cubicBezTo>
                <a:cubicBezTo>
                  <a:pt x="2439643" y="3755445"/>
                  <a:pt x="2436304" y="3756511"/>
                  <a:pt x="2432037" y="3756511"/>
                </a:cubicBezTo>
                <a:cubicBezTo>
                  <a:pt x="2428069" y="3756511"/>
                  <a:pt x="2425954" y="3754924"/>
                  <a:pt x="2425694" y="3751749"/>
                </a:cubicBezTo>
                <a:cubicBezTo>
                  <a:pt x="2425433" y="3748574"/>
                  <a:pt x="2427107" y="3741678"/>
                  <a:pt x="2430717" y="3731062"/>
                </a:cubicBezTo>
                <a:lnTo>
                  <a:pt x="2434965" y="3718560"/>
                </a:lnTo>
                <a:lnTo>
                  <a:pt x="2381685" y="3718560"/>
                </a:lnTo>
                <a:lnTo>
                  <a:pt x="2378448" y="3728085"/>
                </a:lnTo>
                <a:cubicBezTo>
                  <a:pt x="2372850" y="3744556"/>
                  <a:pt x="2370702" y="3756859"/>
                  <a:pt x="2372005" y="3764995"/>
                </a:cubicBezTo>
                <a:cubicBezTo>
                  <a:pt x="2373308" y="3773131"/>
                  <a:pt x="2378583" y="3779580"/>
                  <a:pt x="2387829" y="3784342"/>
                </a:cubicBezTo>
                <a:cubicBezTo>
                  <a:pt x="2397074" y="3789105"/>
                  <a:pt x="2409337" y="3791486"/>
                  <a:pt x="2424617" y="3791486"/>
                </a:cubicBezTo>
                <a:cubicBezTo>
                  <a:pt x="2438408" y="3791486"/>
                  <a:pt x="2450941" y="3789278"/>
                  <a:pt x="2462215" y="3784863"/>
                </a:cubicBezTo>
                <a:cubicBezTo>
                  <a:pt x="2473488" y="3780448"/>
                  <a:pt x="2482600" y="3774148"/>
                  <a:pt x="2489549" y="3765962"/>
                </a:cubicBezTo>
                <a:cubicBezTo>
                  <a:pt x="2496498" y="3757777"/>
                  <a:pt x="2502704" y="3745647"/>
                  <a:pt x="2508165" y="3729574"/>
                </a:cubicBezTo>
                <a:cubicBezTo>
                  <a:pt x="2513055" y="3715187"/>
                  <a:pt x="2514053" y="3704223"/>
                  <a:pt x="2511158" y="3696683"/>
                </a:cubicBezTo>
                <a:cubicBezTo>
                  <a:pt x="2508264" y="3689142"/>
                  <a:pt x="2499535" y="3681105"/>
                  <a:pt x="2484971" y="3672572"/>
                </a:cubicBezTo>
                <a:cubicBezTo>
                  <a:pt x="2474067" y="3666123"/>
                  <a:pt x="2467079" y="3661212"/>
                  <a:pt x="2464009" y="3657838"/>
                </a:cubicBezTo>
                <a:cubicBezTo>
                  <a:pt x="2460938" y="3654465"/>
                  <a:pt x="2459462" y="3651364"/>
                  <a:pt x="2459580" y="3648537"/>
                </a:cubicBezTo>
                <a:cubicBezTo>
                  <a:pt x="2459698" y="3645709"/>
                  <a:pt x="2460785" y="3641269"/>
                  <a:pt x="2462843" y="3635217"/>
                </a:cubicBezTo>
                <a:cubicBezTo>
                  <a:pt x="2464359" y="3630752"/>
                  <a:pt x="2466339" y="3627403"/>
                  <a:pt x="2468785" y="3625171"/>
                </a:cubicBezTo>
                <a:cubicBezTo>
                  <a:pt x="2471231" y="3622938"/>
                  <a:pt x="2474140" y="3621822"/>
                  <a:pt x="2477514" y="3621822"/>
                </a:cubicBezTo>
                <a:cubicBezTo>
                  <a:pt x="2481681" y="3621822"/>
                  <a:pt x="2483872" y="3623038"/>
                  <a:pt x="2484088" y="3625468"/>
                </a:cubicBezTo>
                <a:cubicBezTo>
                  <a:pt x="2484303" y="3627899"/>
                  <a:pt x="2482860" y="3633679"/>
                  <a:pt x="2479758" y="3642807"/>
                </a:cubicBezTo>
                <a:lnTo>
                  <a:pt x="2476116" y="3653522"/>
                </a:lnTo>
                <a:lnTo>
                  <a:pt x="2529397" y="3653522"/>
                </a:lnTo>
                <a:lnTo>
                  <a:pt x="2533292" y="3642063"/>
                </a:lnTo>
                <a:cubicBezTo>
                  <a:pt x="2536664" y="3632141"/>
                  <a:pt x="2538621" y="3624848"/>
                  <a:pt x="2539165" y="3620185"/>
                </a:cubicBezTo>
                <a:cubicBezTo>
                  <a:pt x="2539708" y="3615522"/>
                  <a:pt x="2538451" y="3610462"/>
                  <a:pt x="2535394" y="3605004"/>
                </a:cubicBezTo>
                <a:cubicBezTo>
                  <a:pt x="2532337" y="3599547"/>
                  <a:pt x="2526784" y="3595157"/>
                  <a:pt x="2518736" y="3591833"/>
                </a:cubicBezTo>
                <a:cubicBezTo>
                  <a:pt x="2510687" y="3588509"/>
                  <a:pt x="2500115" y="3586847"/>
                  <a:pt x="2487018" y="3586847"/>
                </a:cubicBezTo>
                <a:close/>
                <a:moveTo>
                  <a:pt x="2334469" y="3586847"/>
                </a:moveTo>
                <a:cubicBezTo>
                  <a:pt x="2317527" y="3587942"/>
                  <a:pt x="2301531" y="3597789"/>
                  <a:pt x="2286479" y="3616390"/>
                </a:cubicBezTo>
                <a:lnTo>
                  <a:pt x="2297685" y="3590419"/>
                </a:lnTo>
                <a:lnTo>
                  <a:pt x="2237559" y="3590419"/>
                </a:lnTo>
                <a:lnTo>
                  <a:pt x="2170442" y="3787914"/>
                </a:lnTo>
                <a:lnTo>
                  <a:pt x="2230568" y="3787914"/>
                </a:lnTo>
                <a:lnTo>
                  <a:pt x="2257071" y="3709928"/>
                </a:lnTo>
                <a:cubicBezTo>
                  <a:pt x="2263579" y="3690779"/>
                  <a:pt x="2268331" y="3678550"/>
                  <a:pt x="2271325" y="3673242"/>
                </a:cubicBezTo>
                <a:cubicBezTo>
                  <a:pt x="2274319" y="3667934"/>
                  <a:pt x="2278902" y="3663792"/>
                  <a:pt x="2285073" y="3660815"/>
                </a:cubicBezTo>
                <a:cubicBezTo>
                  <a:pt x="2291244" y="3657838"/>
                  <a:pt x="2299836" y="3656350"/>
                  <a:pt x="2310850" y="3656350"/>
                </a:cubicBezTo>
                <a:close/>
                <a:moveTo>
                  <a:pt x="2151559" y="3586847"/>
                </a:moveTo>
                <a:cubicBezTo>
                  <a:pt x="2134593" y="3586847"/>
                  <a:pt x="2119722" y="3590022"/>
                  <a:pt x="2106948" y="3596372"/>
                </a:cubicBezTo>
                <a:cubicBezTo>
                  <a:pt x="2094174" y="3602722"/>
                  <a:pt x="2084618" y="3610040"/>
                  <a:pt x="2078280" y="3618325"/>
                </a:cubicBezTo>
                <a:cubicBezTo>
                  <a:pt x="2071943" y="3626609"/>
                  <a:pt x="2066178" y="3638392"/>
                  <a:pt x="2060986" y="3653671"/>
                </a:cubicBezTo>
                <a:lnTo>
                  <a:pt x="2056484" y="3666917"/>
                </a:lnTo>
                <a:lnTo>
                  <a:pt x="2112890" y="3666917"/>
                </a:lnTo>
                <a:lnTo>
                  <a:pt x="2119919" y="3646230"/>
                </a:lnTo>
                <a:cubicBezTo>
                  <a:pt x="2123662" y="3635217"/>
                  <a:pt x="2126476" y="3628395"/>
                  <a:pt x="2128362" y="3625766"/>
                </a:cubicBezTo>
                <a:cubicBezTo>
                  <a:pt x="2130248" y="3623137"/>
                  <a:pt x="2133225" y="3621822"/>
                  <a:pt x="2137293" y="3621822"/>
                </a:cubicBezTo>
                <a:cubicBezTo>
                  <a:pt x="2140864" y="3621822"/>
                  <a:pt x="2142888" y="3623385"/>
                  <a:pt x="2143364" y="3626510"/>
                </a:cubicBezTo>
                <a:cubicBezTo>
                  <a:pt x="2143840" y="3629636"/>
                  <a:pt x="2142325" y="3636358"/>
                  <a:pt x="2138818" y="3646676"/>
                </a:cubicBezTo>
                <a:cubicBezTo>
                  <a:pt x="2136020" y="3654911"/>
                  <a:pt x="2133471" y="3660369"/>
                  <a:pt x="2131171" y="3663047"/>
                </a:cubicBezTo>
                <a:cubicBezTo>
                  <a:pt x="2128871" y="3665726"/>
                  <a:pt x="2116534" y="3670935"/>
                  <a:pt x="2094161" y="3678674"/>
                </a:cubicBezTo>
                <a:cubicBezTo>
                  <a:pt x="2073279" y="3685818"/>
                  <a:pt x="2059595" y="3692069"/>
                  <a:pt x="2053111" y="3697427"/>
                </a:cubicBezTo>
                <a:cubicBezTo>
                  <a:pt x="2046627" y="3702785"/>
                  <a:pt x="2040873" y="3712855"/>
                  <a:pt x="2035848" y="3727639"/>
                </a:cubicBezTo>
                <a:lnTo>
                  <a:pt x="2030335" y="3743861"/>
                </a:lnTo>
                <a:cubicBezTo>
                  <a:pt x="2023557" y="3763804"/>
                  <a:pt x="2023555" y="3776727"/>
                  <a:pt x="2030330" y="3782631"/>
                </a:cubicBezTo>
                <a:cubicBezTo>
                  <a:pt x="2037105" y="3788534"/>
                  <a:pt x="2045751" y="3791486"/>
                  <a:pt x="2056268" y="3791486"/>
                </a:cubicBezTo>
                <a:cubicBezTo>
                  <a:pt x="2064305" y="3791486"/>
                  <a:pt x="2071825" y="3789722"/>
                  <a:pt x="2078828" y="3786193"/>
                </a:cubicBezTo>
                <a:cubicBezTo>
                  <a:pt x="2085832" y="3782665"/>
                  <a:pt x="2092368" y="3777372"/>
                  <a:pt x="2098437" y="3770315"/>
                </a:cubicBezTo>
                <a:lnTo>
                  <a:pt x="2092456" y="3787914"/>
                </a:lnTo>
                <a:lnTo>
                  <a:pt x="2150945" y="3787914"/>
                </a:lnTo>
                <a:lnTo>
                  <a:pt x="2184632" y="3688795"/>
                </a:lnTo>
                <a:cubicBezTo>
                  <a:pt x="2195724" y="3656152"/>
                  <a:pt x="2202007" y="3634596"/>
                  <a:pt x="2203482" y="3624129"/>
                </a:cubicBezTo>
                <a:cubicBezTo>
                  <a:pt x="2204956" y="3613661"/>
                  <a:pt x="2201756" y="3604831"/>
                  <a:pt x="2193881" y="3597637"/>
                </a:cubicBezTo>
                <a:cubicBezTo>
                  <a:pt x="2186006" y="3590444"/>
                  <a:pt x="2171899" y="3586847"/>
                  <a:pt x="2151559" y="3586847"/>
                </a:cubicBezTo>
                <a:close/>
                <a:moveTo>
                  <a:pt x="1963590" y="3586847"/>
                </a:moveTo>
                <a:cubicBezTo>
                  <a:pt x="1949798" y="3586847"/>
                  <a:pt x="1938130" y="3590965"/>
                  <a:pt x="1928585" y="3599200"/>
                </a:cubicBezTo>
                <a:cubicBezTo>
                  <a:pt x="1919040" y="3607435"/>
                  <a:pt x="1911080" y="3620929"/>
                  <a:pt x="1904707" y="3639681"/>
                </a:cubicBezTo>
                <a:lnTo>
                  <a:pt x="1880330" y="3711417"/>
                </a:lnTo>
                <a:cubicBezTo>
                  <a:pt x="1875879" y="3724513"/>
                  <a:pt x="1873737" y="3734609"/>
                  <a:pt x="1873906" y="3741703"/>
                </a:cubicBezTo>
                <a:cubicBezTo>
                  <a:pt x="1874074" y="3748797"/>
                  <a:pt x="1876914" y="3754527"/>
                  <a:pt x="1882425" y="3758893"/>
                </a:cubicBezTo>
                <a:cubicBezTo>
                  <a:pt x="1887936" y="3763258"/>
                  <a:pt x="1896099" y="3765441"/>
                  <a:pt x="1906914" y="3765441"/>
                </a:cubicBezTo>
                <a:cubicBezTo>
                  <a:pt x="1913165" y="3765441"/>
                  <a:pt x="1919549" y="3764247"/>
                  <a:pt x="1926065" y="3761860"/>
                </a:cubicBezTo>
                <a:cubicBezTo>
                  <a:pt x="1932582" y="3759472"/>
                  <a:pt x="1939214" y="3755941"/>
                  <a:pt x="1945963" y="3751265"/>
                </a:cubicBezTo>
                <a:lnTo>
                  <a:pt x="1940900" y="3766164"/>
                </a:lnTo>
                <a:cubicBezTo>
                  <a:pt x="1937996" y="3774705"/>
                  <a:pt x="1935345" y="3780316"/>
                  <a:pt x="1932946" y="3782998"/>
                </a:cubicBezTo>
                <a:cubicBezTo>
                  <a:pt x="1930547" y="3785680"/>
                  <a:pt x="1927066" y="3787021"/>
                  <a:pt x="1922501" y="3787021"/>
                </a:cubicBezTo>
                <a:cubicBezTo>
                  <a:pt x="1916152" y="3787021"/>
                  <a:pt x="1914460" y="3782656"/>
                  <a:pt x="1917427" y="3773924"/>
                </a:cubicBezTo>
                <a:lnTo>
                  <a:pt x="1859087" y="3773924"/>
                </a:lnTo>
                <a:cubicBezTo>
                  <a:pt x="1853008" y="3792974"/>
                  <a:pt x="1854669" y="3805749"/>
                  <a:pt x="1864069" y="3812248"/>
                </a:cubicBezTo>
                <a:cubicBezTo>
                  <a:pt x="1873469" y="3818746"/>
                  <a:pt x="1887744" y="3821996"/>
                  <a:pt x="1906893" y="3821996"/>
                </a:cubicBezTo>
                <a:cubicBezTo>
                  <a:pt x="1922471" y="3821996"/>
                  <a:pt x="1935992" y="3820235"/>
                  <a:pt x="1947458" y="3816712"/>
                </a:cubicBezTo>
                <a:cubicBezTo>
                  <a:pt x="1958924" y="3813190"/>
                  <a:pt x="1968673" y="3808080"/>
                  <a:pt x="1976704" y="3801383"/>
                </a:cubicBezTo>
                <a:cubicBezTo>
                  <a:pt x="1984735" y="3794686"/>
                  <a:pt x="1990242" y="3788336"/>
                  <a:pt x="1993225" y="3782333"/>
                </a:cubicBezTo>
                <a:cubicBezTo>
                  <a:pt x="1996208" y="3776330"/>
                  <a:pt x="2001189" y="3763060"/>
                  <a:pt x="2008169" y="3742522"/>
                </a:cubicBezTo>
                <a:lnTo>
                  <a:pt x="2059858" y="3590419"/>
                </a:lnTo>
                <a:lnTo>
                  <a:pt x="2003899" y="3590419"/>
                </a:lnTo>
                <a:lnTo>
                  <a:pt x="1994513" y="3605339"/>
                </a:lnTo>
                <a:cubicBezTo>
                  <a:pt x="1991746" y="3599175"/>
                  <a:pt x="1987786" y="3594552"/>
                  <a:pt x="1982632" y="3591470"/>
                </a:cubicBezTo>
                <a:cubicBezTo>
                  <a:pt x="1977477" y="3588388"/>
                  <a:pt x="1971131" y="3586847"/>
                  <a:pt x="1963590" y="3586847"/>
                </a:cubicBezTo>
                <a:close/>
                <a:moveTo>
                  <a:pt x="1399085" y="3586847"/>
                </a:moveTo>
                <a:cubicBezTo>
                  <a:pt x="1382119" y="3586847"/>
                  <a:pt x="1367248" y="3590022"/>
                  <a:pt x="1354473" y="3596372"/>
                </a:cubicBezTo>
                <a:cubicBezTo>
                  <a:pt x="1341699" y="3602722"/>
                  <a:pt x="1332143" y="3610040"/>
                  <a:pt x="1325805" y="3618325"/>
                </a:cubicBezTo>
                <a:cubicBezTo>
                  <a:pt x="1319467" y="3626609"/>
                  <a:pt x="1313703" y="3638392"/>
                  <a:pt x="1308511" y="3653671"/>
                </a:cubicBezTo>
                <a:lnTo>
                  <a:pt x="1304009" y="3666917"/>
                </a:lnTo>
                <a:lnTo>
                  <a:pt x="1360415" y="3666917"/>
                </a:lnTo>
                <a:lnTo>
                  <a:pt x="1367445" y="3646230"/>
                </a:lnTo>
                <a:cubicBezTo>
                  <a:pt x="1371187" y="3635217"/>
                  <a:pt x="1374001" y="3628395"/>
                  <a:pt x="1375887" y="3625766"/>
                </a:cubicBezTo>
                <a:cubicBezTo>
                  <a:pt x="1377773" y="3623137"/>
                  <a:pt x="1380750" y="3621822"/>
                  <a:pt x="1384818" y="3621822"/>
                </a:cubicBezTo>
                <a:cubicBezTo>
                  <a:pt x="1388390" y="3621822"/>
                  <a:pt x="1390414" y="3623385"/>
                  <a:pt x="1390890" y="3626510"/>
                </a:cubicBezTo>
                <a:cubicBezTo>
                  <a:pt x="1391366" y="3629636"/>
                  <a:pt x="1389851" y="3636358"/>
                  <a:pt x="1386343" y="3646676"/>
                </a:cubicBezTo>
                <a:cubicBezTo>
                  <a:pt x="1383545" y="3654911"/>
                  <a:pt x="1380996" y="3660369"/>
                  <a:pt x="1378696" y="3663047"/>
                </a:cubicBezTo>
                <a:cubicBezTo>
                  <a:pt x="1376396" y="3665726"/>
                  <a:pt x="1364060" y="3670935"/>
                  <a:pt x="1341686" y="3678674"/>
                </a:cubicBezTo>
                <a:cubicBezTo>
                  <a:pt x="1320804" y="3685818"/>
                  <a:pt x="1307120" y="3692069"/>
                  <a:pt x="1300636" y="3697427"/>
                </a:cubicBezTo>
                <a:cubicBezTo>
                  <a:pt x="1294152" y="3702785"/>
                  <a:pt x="1288397" y="3712855"/>
                  <a:pt x="1283373" y="3727639"/>
                </a:cubicBezTo>
                <a:lnTo>
                  <a:pt x="1277860" y="3743861"/>
                </a:lnTo>
                <a:cubicBezTo>
                  <a:pt x="1271081" y="3763804"/>
                  <a:pt x="1271080" y="3776727"/>
                  <a:pt x="1277855" y="3782631"/>
                </a:cubicBezTo>
                <a:cubicBezTo>
                  <a:pt x="1284630" y="3788534"/>
                  <a:pt x="1293275" y="3791486"/>
                  <a:pt x="1303793" y="3791486"/>
                </a:cubicBezTo>
                <a:cubicBezTo>
                  <a:pt x="1311829" y="3791486"/>
                  <a:pt x="1319349" y="3789722"/>
                  <a:pt x="1326353" y="3786193"/>
                </a:cubicBezTo>
                <a:cubicBezTo>
                  <a:pt x="1333357" y="3782665"/>
                  <a:pt x="1339893" y="3777372"/>
                  <a:pt x="1345962" y="3770315"/>
                </a:cubicBezTo>
                <a:lnTo>
                  <a:pt x="1339982" y="3787914"/>
                </a:lnTo>
                <a:lnTo>
                  <a:pt x="1398471" y="3787914"/>
                </a:lnTo>
                <a:lnTo>
                  <a:pt x="1432157" y="3688795"/>
                </a:lnTo>
                <a:cubicBezTo>
                  <a:pt x="1443249" y="3656152"/>
                  <a:pt x="1449533" y="3634596"/>
                  <a:pt x="1451007" y="3624129"/>
                </a:cubicBezTo>
                <a:cubicBezTo>
                  <a:pt x="1452482" y="3613661"/>
                  <a:pt x="1449281" y="3604831"/>
                  <a:pt x="1441407" y="3597637"/>
                </a:cubicBezTo>
                <a:cubicBezTo>
                  <a:pt x="1433532" y="3590444"/>
                  <a:pt x="1419424" y="3586847"/>
                  <a:pt x="1399085" y="3586847"/>
                </a:cubicBezTo>
                <a:close/>
                <a:moveTo>
                  <a:pt x="1074788" y="3586847"/>
                </a:moveTo>
                <a:cubicBezTo>
                  <a:pt x="1060997" y="3586847"/>
                  <a:pt x="1047891" y="3589501"/>
                  <a:pt x="1035471" y="3594810"/>
                </a:cubicBezTo>
                <a:cubicBezTo>
                  <a:pt x="1023051" y="3600118"/>
                  <a:pt x="1012815" y="3607758"/>
                  <a:pt x="1004762" y="3617729"/>
                </a:cubicBezTo>
                <a:cubicBezTo>
                  <a:pt x="996710" y="3627701"/>
                  <a:pt x="989751" y="3641319"/>
                  <a:pt x="983884" y="3658583"/>
                </a:cubicBezTo>
                <a:lnTo>
                  <a:pt x="964311" y="3716179"/>
                </a:lnTo>
                <a:cubicBezTo>
                  <a:pt x="959321" y="3730863"/>
                  <a:pt x="956560" y="3742050"/>
                  <a:pt x="956030" y="3749740"/>
                </a:cubicBezTo>
                <a:cubicBezTo>
                  <a:pt x="955500" y="3757429"/>
                  <a:pt x="956852" y="3764474"/>
                  <a:pt x="960085" y="3770873"/>
                </a:cubicBezTo>
                <a:cubicBezTo>
                  <a:pt x="963318" y="3777273"/>
                  <a:pt x="969172" y="3782308"/>
                  <a:pt x="977648" y="3785979"/>
                </a:cubicBezTo>
                <a:cubicBezTo>
                  <a:pt x="986123" y="3789650"/>
                  <a:pt x="996711" y="3791486"/>
                  <a:pt x="1009411" y="3791486"/>
                </a:cubicBezTo>
                <a:cubicBezTo>
                  <a:pt x="1022508" y="3791486"/>
                  <a:pt x="1034029" y="3789626"/>
                  <a:pt x="1043975" y="3785905"/>
                </a:cubicBezTo>
                <a:cubicBezTo>
                  <a:pt x="1053921" y="3782184"/>
                  <a:pt x="1062986" y="3776603"/>
                  <a:pt x="1071171" y="3769162"/>
                </a:cubicBezTo>
                <a:cubicBezTo>
                  <a:pt x="1079355" y="3761720"/>
                  <a:pt x="1085330" y="3754726"/>
                  <a:pt x="1089093" y="3748177"/>
                </a:cubicBezTo>
                <a:cubicBezTo>
                  <a:pt x="1092856" y="3741629"/>
                  <a:pt x="1096812" y="3732252"/>
                  <a:pt x="1100958" y="3720049"/>
                </a:cubicBezTo>
                <a:lnTo>
                  <a:pt x="1105916" y="3705463"/>
                </a:lnTo>
                <a:lnTo>
                  <a:pt x="1048915" y="3705463"/>
                </a:lnTo>
                <a:lnTo>
                  <a:pt x="1040062" y="3731508"/>
                </a:lnTo>
                <a:cubicBezTo>
                  <a:pt x="1036725" y="3741331"/>
                  <a:pt x="1033705" y="3747954"/>
                  <a:pt x="1031004" y="3751377"/>
                </a:cubicBezTo>
                <a:cubicBezTo>
                  <a:pt x="1028302" y="3754800"/>
                  <a:pt x="1024670" y="3756511"/>
                  <a:pt x="1020105" y="3756511"/>
                </a:cubicBezTo>
                <a:cubicBezTo>
                  <a:pt x="1016434" y="3756511"/>
                  <a:pt x="1014392" y="3755222"/>
                  <a:pt x="1013979" y="3752642"/>
                </a:cubicBezTo>
                <a:cubicBezTo>
                  <a:pt x="1013566" y="3750062"/>
                  <a:pt x="1014877" y="3744308"/>
                  <a:pt x="1017913" y="3735378"/>
                </a:cubicBezTo>
                <a:lnTo>
                  <a:pt x="1032428" y="3692664"/>
                </a:lnTo>
                <a:lnTo>
                  <a:pt x="1110265" y="3692664"/>
                </a:lnTo>
                <a:lnTo>
                  <a:pt x="1119167" y="3666470"/>
                </a:lnTo>
                <a:cubicBezTo>
                  <a:pt x="1125675" y="3647321"/>
                  <a:pt x="1128517" y="3632463"/>
                  <a:pt x="1127693" y="3621896"/>
                </a:cubicBezTo>
                <a:cubicBezTo>
                  <a:pt x="1126869" y="3611330"/>
                  <a:pt x="1122063" y="3602846"/>
                  <a:pt x="1113273" y="3596447"/>
                </a:cubicBezTo>
                <a:cubicBezTo>
                  <a:pt x="1104484" y="3590047"/>
                  <a:pt x="1091655" y="3586847"/>
                  <a:pt x="1074788" y="3586847"/>
                </a:cubicBezTo>
                <a:close/>
                <a:moveTo>
                  <a:pt x="1000969" y="3586847"/>
                </a:moveTo>
                <a:cubicBezTo>
                  <a:pt x="984028" y="3587942"/>
                  <a:pt x="968031" y="3597789"/>
                  <a:pt x="952979" y="3616390"/>
                </a:cubicBezTo>
                <a:lnTo>
                  <a:pt x="964186" y="3590419"/>
                </a:lnTo>
                <a:lnTo>
                  <a:pt x="904059" y="3590419"/>
                </a:lnTo>
                <a:lnTo>
                  <a:pt x="836942" y="3787914"/>
                </a:lnTo>
                <a:lnTo>
                  <a:pt x="897069" y="3787914"/>
                </a:lnTo>
                <a:lnTo>
                  <a:pt x="923572" y="3709928"/>
                </a:lnTo>
                <a:cubicBezTo>
                  <a:pt x="930080" y="3690779"/>
                  <a:pt x="934831" y="3678550"/>
                  <a:pt x="937826" y="3673242"/>
                </a:cubicBezTo>
                <a:cubicBezTo>
                  <a:pt x="940820" y="3667934"/>
                  <a:pt x="945403" y="3663792"/>
                  <a:pt x="951574" y="3660815"/>
                </a:cubicBezTo>
                <a:cubicBezTo>
                  <a:pt x="957745" y="3657838"/>
                  <a:pt x="966337" y="3656350"/>
                  <a:pt x="977350" y="3656350"/>
                </a:cubicBezTo>
                <a:close/>
                <a:moveTo>
                  <a:pt x="818060" y="3586847"/>
                </a:moveTo>
                <a:cubicBezTo>
                  <a:pt x="801986" y="3586847"/>
                  <a:pt x="787728" y="3589973"/>
                  <a:pt x="775286" y="3596224"/>
                </a:cubicBezTo>
                <a:cubicBezTo>
                  <a:pt x="762843" y="3602474"/>
                  <a:pt x="752884" y="3610759"/>
                  <a:pt x="745408" y="3621078"/>
                </a:cubicBezTo>
                <a:cubicBezTo>
                  <a:pt x="737933" y="3631397"/>
                  <a:pt x="731076" y="3645734"/>
                  <a:pt x="724837" y="3664089"/>
                </a:cubicBezTo>
                <a:lnTo>
                  <a:pt x="707641" y="3714691"/>
                </a:lnTo>
                <a:cubicBezTo>
                  <a:pt x="701942" y="3731459"/>
                  <a:pt x="698760" y="3744035"/>
                  <a:pt x="698094" y="3752419"/>
                </a:cubicBezTo>
                <a:cubicBezTo>
                  <a:pt x="697428" y="3760803"/>
                  <a:pt x="698647" y="3767946"/>
                  <a:pt x="701749" y="3773850"/>
                </a:cubicBezTo>
                <a:cubicBezTo>
                  <a:pt x="704852" y="3779753"/>
                  <a:pt x="710520" y="3784169"/>
                  <a:pt x="718753" y="3787096"/>
                </a:cubicBezTo>
                <a:cubicBezTo>
                  <a:pt x="726986" y="3790023"/>
                  <a:pt x="737750" y="3791486"/>
                  <a:pt x="751045" y="3791486"/>
                </a:cubicBezTo>
                <a:cubicBezTo>
                  <a:pt x="762951" y="3791486"/>
                  <a:pt x="774075" y="3789775"/>
                  <a:pt x="784417" y="3786352"/>
                </a:cubicBezTo>
                <a:cubicBezTo>
                  <a:pt x="794758" y="3782928"/>
                  <a:pt x="804078" y="3777620"/>
                  <a:pt x="812376" y="3770427"/>
                </a:cubicBezTo>
                <a:cubicBezTo>
                  <a:pt x="820675" y="3763233"/>
                  <a:pt x="827125" y="3755494"/>
                  <a:pt x="831726" y="3747210"/>
                </a:cubicBezTo>
                <a:cubicBezTo>
                  <a:pt x="836328" y="3738925"/>
                  <a:pt x="841646" y="3725902"/>
                  <a:pt x="847681" y="3708142"/>
                </a:cubicBezTo>
                <a:lnTo>
                  <a:pt x="864120" y="3659773"/>
                </a:lnTo>
                <a:cubicBezTo>
                  <a:pt x="868874" y="3645783"/>
                  <a:pt x="871447" y="3635365"/>
                  <a:pt x="871839" y="3628519"/>
                </a:cubicBezTo>
                <a:cubicBezTo>
                  <a:pt x="872230" y="3621673"/>
                  <a:pt x="870893" y="3615025"/>
                  <a:pt x="867826" y="3608576"/>
                </a:cubicBezTo>
                <a:cubicBezTo>
                  <a:pt x="864760" y="3602127"/>
                  <a:pt x="859072" y="3596893"/>
                  <a:pt x="850764" y="3592875"/>
                </a:cubicBezTo>
                <a:cubicBezTo>
                  <a:pt x="842455" y="3588857"/>
                  <a:pt x="831553" y="3586847"/>
                  <a:pt x="818060" y="3586847"/>
                </a:cubicBezTo>
                <a:close/>
                <a:moveTo>
                  <a:pt x="2667528" y="3546961"/>
                </a:moveTo>
                <a:lnTo>
                  <a:pt x="2667528" y="3787914"/>
                </a:lnTo>
                <a:lnTo>
                  <a:pt x="2740007" y="3787914"/>
                </a:lnTo>
                <a:cubicBezTo>
                  <a:pt x="2765209" y="3787914"/>
                  <a:pt x="2781877" y="3786475"/>
                  <a:pt x="2790013" y="3783596"/>
                </a:cubicBezTo>
                <a:cubicBezTo>
                  <a:pt x="2798149" y="3780717"/>
                  <a:pt x="2804078" y="3775356"/>
                  <a:pt x="2807798" y="3767513"/>
                </a:cubicBezTo>
                <a:cubicBezTo>
                  <a:pt x="2811519" y="3759670"/>
                  <a:pt x="2813379" y="3747608"/>
                  <a:pt x="2813379" y="3731327"/>
                </a:cubicBezTo>
                <a:lnTo>
                  <a:pt x="2813379" y="3708991"/>
                </a:lnTo>
                <a:cubicBezTo>
                  <a:pt x="2813379" y="3693305"/>
                  <a:pt x="2810800" y="3681665"/>
                  <a:pt x="2805640" y="3674070"/>
                </a:cubicBezTo>
                <a:cubicBezTo>
                  <a:pt x="2800481" y="3666475"/>
                  <a:pt x="2790658" y="3661040"/>
                  <a:pt x="2776172" y="3657764"/>
                </a:cubicBezTo>
                <a:cubicBezTo>
                  <a:pt x="2789170" y="3654789"/>
                  <a:pt x="2797876" y="3650525"/>
                  <a:pt x="2802292" y="3644973"/>
                </a:cubicBezTo>
                <a:cubicBezTo>
                  <a:pt x="2806707" y="3639421"/>
                  <a:pt x="2808914" y="3629605"/>
                  <a:pt x="2808914" y="3615525"/>
                </a:cubicBezTo>
                <a:cubicBezTo>
                  <a:pt x="2808914" y="3594703"/>
                  <a:pt x="2805789" y="3579607"/>
                  <a:pt x="2799538" y="3570237"/>
                </a:cubicBezTo>
                <a:cubicBezTo>
                  <a:pt x="2793288" y="3560867"/>
                  <a:pt x="2785077" y="3554645"/>
                  <a:pt x="2774907" y="3551572"/>
                </a:cubicBezTo>
                <a:cubicBezTo>
                  <a:pt x="2764737" y="3548498"/>
                  <a:pt x="2749780" y="3546961"/>
                  <a:pt x="2730036" y="3546961"/>
                </a:cubicBezTo>
                <a:close/>
                <a:moveTo>
                  <a:pt x="2357103" y="3546961"/>
                </a:moveTo>
                <a:lnTo>
                  <a:pt x="2346431" y="3578364"/>
                </a:lnTo>
                <a:lnTo>
                  <a:pt x="2408344" y="3578364"/>
                </a:lnTo>
                <a:lnTo>
                  <a:pt x="2419015" y="3546961"/>
                </a:lnTo>
                <a:close/>
                <a:moveTo>
                  <a:pt x="1852278" y="3546961"/>
                </a:moveTo>
                <a:lnTo>
                  <a:pt x="1770392" y="3787914"/>
                </a:lnTo>
                <a:lnTo>
                  <a:pt x="1832305" y="3787914"/>
                </a:lnTo>
                <a:lnTo>
                  <a:pt x="1914190" y="3546961"/>
                </a:lnTo>
                <a:close/>
                <a:moveTo>
                  <a:pt x="1261728" y="3546961"/>
                </a:moveTo>
                <a:lnTo>
                  <a:pt x="1179842" y="3787914"/>
                </a:lnTo>
                <a:lnTo>
                  <a:pt x="1241755" y="3787914"/>
                </a:lnTo>
                <a:lnTo>
                  <a:pt x="1323640" y="3546961"/>
                </a:lnTo>
                <a:close/>
                <a:moveTo>
                  <a:pt x="1176003" y="3546961"/>
                </a:moveTo>
                <a:lnTo>
                  <a:pt x="1094117" y="3787914"/>
                </a:lnTo>
                <a:lnTo>
                  <a:pt x="1156030" y="3787914"/>
                </a:lnTo>
                <a:lnTo>
                  <a:pt x="1237915" y="3546961"/>
                </a:lnTo>
                <a:close/>
                <a:moveTo>
                  <a:pt x="680703" y="3546961"/>
                </a:moveTo>
                <a:lnTo>
                  <a:pt x="598817" y="3787914"/>
                </a:lnTo>
                <a:lnTo>
                  <a:pt x="660730" y="3787914"/>
                </a:lnTo>
                <a:lnTo>
                  <a:pt x="742615" y="3546961"/>
                </a:lnTo>
                <a:close/>
                <a:moveTo>
                  <a:pt x="518778" y="3546961"/>
                </a:moveTo>
                <a:lnTo>
                  <a:pt x="436892" y="3787914"/>
                </a:lnTo>
                <a:lnTo>
                  <a:pt x="497019" y="3787914"/>
                </a:lnTo>
                <a:lnTo>
                  <a:pt x="544916" y="3646974"/>
                </a:lnTo>
                <a:cubicBezTo>
                  <a:pt x="548322" y="3636953"/>
                  <a:pt x="551243" y="3630256"/>
                  <a:pt x="553679" y="3626882"/>
                </a:cubicBezTo>
                <a:cubicBezTo>
                  <a:pt x="556116" y="3623509"/>
                  <a:pt x="559169" y="3621822"/>
                  <a:pt x="562840" y="3621822"/>
                </a:cubicBezTo>
                <a:cubicBezTo>
                  <a:pt x="566809" y="3621822"/>
                  <a:pt x="568808" y="3623459"/>
                  <a:pt x="568836" y="3626733"/>
                </a:cubicBezTo>
                <a:cubicBezTo>
                  <a:pt x="568865" y="3630008"/>
                  <a:pt x="566924" y="3637399"/>
                  <a:pt x="563012" y="3648909"/>
                </a:cubicBezTo>
                <a:lnTo>
                  <a:pt x="515771" y="3787914"/>
                </a:lnTo>
                <a:lnTo>
                  <a:pt x="575898" y="3787914"/>
                </a:lnTo>
                <a:lnTo>
                  <a:pt x="622176" y="3651736"/>
                </a:lnTo>
                <a:cubicBezTo>
                  <a:pt x="628483" y="3633183"/>
                  <a:pt x="632006" y="3620408"/>
                  <a:pt x="632745" y="3613413"/>
                </a:cubicBezTo>
                <a:cubicBezTo>
                  <a:pt x="633485" y="3606418"/>
                  <a:pt x="631069" y="3600242"/>
                  <a:pt x="625498" y="3594884"/>
                </a:cubicBezTo>
                <a:cubicBezTo>
                  <a:pt x="619927" y="3589526"/>
                  <a:pt x="611883" y="3586847"/>
                  <a:pt x="601366" y="3586847"/>
                </a:cubicBezTo>
                <a:cubicBezTo>
                  <a:pt x="594520" y="3586847"/>
                  <a:pt x="587690" y="3588041"/>
                  <a:pt x="580876" y="3590429"/>
                </a:cubicBezTo>
                <a:cubicBezTo>
                  <a:pt x="574063" y="3592816"/>
                  <a:pt x="567265" y="3596397"/>
                  <a:pt x="560482" y="3601172"/>
                </a:cubicBezTo>
                <a:lnTo>
                  <a:pt x="578904" y="3546961"/>
                </a:lnTo>
                <a:close/>
                <a:moveTo>
                  <a:pt x="422123" y="3541901"/>
                </a:moveTo>
                <a:cubicBezTo>
                  <a:pt x="408530" y="3541901"/>
                  <a:pt x="395716" y="3544208"/>
                  <a:pt x="383680" y="3548822"/>
                </a:cubicBezTo>
                <a:cubicBezTo>
                  <a:pt x="371645" y="3553436"/>
                  <a:pt x="361310" y="3559761"/>
                  <a:pt x="352675" y="3567797"/>
                </a:cubicBezTo>
                <a:cubicBezTo>
                  <a:pt x="344041" y="3575834"/>
                  <a:pt x="337653" y="3584193"/>
                  <a:pt x="333511" y="3592875"/>
                </a:cubicBezTo>
                <a:cubicBezTo>
                  <a:pt x="329370" y="3601557"/>
                  <a:pt x="324349" y="3614579"/>
                  <a:pt x="318448" y="3631942"/>
                </a:cubicBezTo>
                <a:lnTo>
                  <a:pt x="294524" y="3702338"/>
                </a:lnTo>
                <a:cubicBezTo>
                  <a:pt x="286500" y="3725952"/>
                  <a:pt x="282424" y="3743638"/>
                  <a:pt x="282298" y="3755395"/>
                </a:cubicBezTo>
                <a:cubicBezTo>
                  <a:pt x="282172" y="3767153"/>
                  <a:pt x="286932" y="3776355"/>
                  <a:pt x="296579" y="3783003"/>
                </a:cubicBezTo>
                <a:cubicBezTo>
                  <a:pt x="306225" y="3789650"/>
                  <a:pt x="320226" y="3792974"/>
                  <a:pt x="338582" y="3792974"/>
                </a:cubicBezTo>
                <a:cubicBezTo>
                  <a:pt x="356243" y="3792974"/>
                  <a:pt x="372435" y="3789049"/>
                  <a:pt x="387158" y="3781200"/>
                </a:cubicBezTo>
                <a:cubicBezTo>
                  <a:pt x="401881" y="3773350"/>
                  <a:pt x="412777" y="3764208"/>
                  <a:pt x="419844" y="3753774"/>
                </a:cubicBezTo>
                <a:cubicBezTo>
                  <a:pt x="426912" y="3743341"/>
                  <a:pt x="434684" y="3725654"/>
                  <a:pt x="443159" y="3700715"/>
                </a:cubicBezTo>
                <a:lnTo>
                  <a:pt x="446352" y="3691325"/>
                </a:lnTo>
                <a:lnTo>
                  <a:pt x="383695" y="3691325"/>
                </a:lnTo>
                <a:lnTo>
                  <a:pt x="373403" y="3721611"/>
                </a:lnTo>
                <a:cubicBezTo>
                  <a:pt x="368907" y="3734840"/>
                  <a:pt x="365332" y="3743244"/>
                  <a:pt x="362676" y="3746825"/>
                </a:cubicBezTo>
                <a:cubicBezTo>
                  <a:pt x="360020" y="3750405"/>
                  <a:pt x="356361" y="3752195"/>
                  <a:pt x="351697" y="3752195"/>
                </a:cubicBezTo>
                <a:cubicBezTo>
                  <a:pt x="346836" y="3752195"/>
                  <a:pt x="344317" y="3750410"/>
                  <a:pt x="344142" y="3746838"/>
                </a:cubicBezTo>
                <a:cubicBezTo>
                  <a:pt x="343967" y="3743266"/>
                  <a:pt x="345869" y="3735626"/>
                  <a:pt x="349849" y="3723918"/>
                </a:cubicBezTo>
                <a:lnTo>
                  <a:pt x="387884" y="3611999"/>
                </a:lnTo>
                <a:cubicBezTo>
                  <a:pt x="392031" y="3599795"/>
                  <a:pt x="395422" y="3591858"/>
                  <a:pt x="398058" y="3588187"/>
                </a:cubicBezTo>
                <a:cubicBezTo>
                  <a:pt x="400695" y="3584516"/>
                  <a:pt x="404593" y="3582680"/>
                  <a:pt x="409752" y="3582680"/>
                </a:cubicBezTo>
                <a:cubicBezTo>
                  <a:pt x="414316" y="3582680"/>
                  <a:pt x="416755" y="3584190"/>
                  <a:pt x="417068" y="3587210"/>
                </a:cubicBezTo>
                <a:cubicBezTo>
                  <a:pt x="417381" y="3590230"/>
                  <a:pt x="415469" y="3597829"/>
                  <a:pt x="411331" y="3610006"/>
                </a:cubicBezTo>
                <a:lnTo>
                  <a:pt x="397099" y="3651885"/>
                </a:lnTo>
                <a:lnTo>
                  <a:pt x="459756" y="3651885"/>
                </a:lnTo>
                <a:lnTo>
                  <a:pt x="467534" y="3628996"/>
                </a:lnTo>
                <a:cubicBezTo>
                  <a:pt x="475177" y="3606504"/>
                  <a:pt x="478924" y="3589933"/>
                  <a:pt x="478773" y="3579282"/>
                </a:cubicBezTo>
                <a:cubicBezTo>
                  <a:pt x="478623" y="3568630"/>
                  <a:pt x="473757" y="3559737"/>
                  <a:pt x="464177" y="3552603"/>
                </a:cubicBezTo>
                <a:cubicBezTo>
                  <a:pt x="454596" y="3545469"/>
                  <a:pt x="440578" y="3541901"/>
                  <a:pt x="422123" y="3541901"/>
                </a:cubicBezTo>
                <a:close/>
                <a:moveTo>
                  <a:pt x="2496822" y="3338751"/>
                </a:moveTo>
                <a:cubicBezTo>
                  <a:pt x="2505454" y="3338751"/>
                  <a:pt x="2510911" y="3339818"/>
                  <a:pt x="2513193" y="3341951"/>
                </a:cubicBezTo>
                <a:cubicBezTo>
                  <a:pt x="2515475" y="3344084"/>
                  <a:pt x="2516616" y="3349417"/>
                  <a:pt x="2516616" y="3357950"/>
                </a:cubicBezTo>
                <a:lnTo>
                  <a:pt x="2516616" y="3364647"/>
                </a:lnTo>
                <a:cubicBezTo>
                  <a:pt x="2516616" y="3373180"/>
                  <a:pt x="2515326" y="3378612"/>
                  <a:pt x="2512746" y="3380944"/>
                </a:cubicBezTo>
                <a:cubicBezTo>
                  <a:pt x="2510167" y="3383275"/>
                  <a:pt x="2504859" y="3384441"/>
                  <a:pt x="2496822" y="3384441"/>
                </a:cubicBezTo>
                <a:close/>
                <a:moveTo>
                  <a:pt x="944247" y="3338751"/>
                </a:moveTo>
                <a:cubicBezTo>
                  <a:pt x="952880" y="3338751"/>
                  <a:pt x="958336" y="3339818"/>
                  <a:pt x="960618" y="3341951"/>
                </a:cubicBezTo>
                <a:cubicBezTo>
                  <a:pt x="962900" y="3344084"/>
                  <a:pt x="964042" y="3349417"/>
                  <a:pt x="964042" y="3357950"/>
                </a:cubicBezTo>
                <a:lnTo>
                  <a:pt x="964042" y="3364647"/>
                </a:lnTo>
                <a:cubicBezTo>
                  <a:pt x="964042" y="3373180"/>
                  <a:pt x="962752" y="3378612"/>
                  <a:pt x="960172" y="3380944"/>
                </a:cubicBezTo>
                <a:cubicBezTo>
                  <a:pt x="957592" y="3383275"/>
                  <a:pt x="952284" y="3384441"/>
                  <a:pt x="944247" y="3384441"/>
                </a:cubicBezTo>
                <a:close/>
                <a:moveTo>
                  <a:pt x="2828709" y="3272969"/>
                </a:moveTo>
                <a:lnTo>
                  <a:pt x="2844336" y="3272969"/>
                </a:lnTo>
                <a:lnTo>
                  <a:pt x="2844336" y="3378488"/>
                </a:lnTo>
                <a:lnTo>
                  <a:pt x="2810849" y="3378488"/>
                </a:lnTo>
                <a:cubicBezTo>
                  <a:pt x="2822755" y="3346242"/>
                  <a:pt x="2828709" y="3311763"/>
                  <a:pt x="2828709" y="3275053"/>
                </a:cubicBezTo>
                <a:close/>
                <a:moveTo>
                  <a:pt x="2496822" y="3269844"/>
                </a:moveTo>
                <a:cubicBezTo>
                  <a:pt x="2505454" y="3269844"/>
                  <a:pt x="2510911" y="3270935"/>
                  <a:pt x="2513193" y="3273118"/>
                </a:cubicBezTo>
                <a:cubicBezTo>
                  <a:pt x="2515475" y="3275301"/>
                  <a:pt x="2516616" y="3279220"/>
                  <a:pt x="2516616" y="3284875"/>
                </a:cubicBezTo>
                <a:cubicBezTo>
                  <a:pt x="2516616" y="3291622"/>
                  <a:pt x="2515599" y="3296136"/>
                  <a:pt x="2513565" y="3298419"/>
                </a:cubicBezTo>
                <a:cubicBezTo>
                  <a:pt x="2511531" y="3300701"/>
                  <a:pt x="2505950" y="3301842"/>
                  <a:pt x="2496822" y="3301842"/>
                </a:cubicBezTo>
                <a:close/>
                <a:moveTo>
                  <a:pt x="944247" y="3269844"/>
                </a:moveTo>
                <a:cubicBezTo>
                  <a:pt x="952880" y="3269844"/>
                  <a:pt x="958336" y="3270935"/>
                  <a:pt x="960618" y="3273118"/>
                </a:cubicBezTo>
                <a:cubicBezTo>
                  <a:pt x="962900" y="3275301"/>
                  <a:pt x="964042" y="3279220"/>
                  <a:pt x="964042" y="3284875"/>
                </a:cubicBezTo>
                <a:cubicBezTo>
                  <a:pt x="964042" y="3291622"/>
                  <a:pt x="963025" y="3296136"/>
                  <a:pt x="960991" y="3298419"/>
                </a:cubicBezTo>
                <a:cubicBezTo>
                  <a:pt x="958957" y="3300701"/>
                  <a:pt x="953375" y="3301842"/>
                  <a:pt x="944247" y="3301842"/>
                </a:cubicBezTo>
                <a:close/>
                <a:moveTo>
                  <a:pt x="3314037" y="3259872"/>
                </a:moveTo>
                <a:cubicBezTo>
                  <a:pt x="3317609" y="3259872"/>
                  <a:pt x="3319941" y="3261187"/>
                  <a:pt x="3321032" y="3263816"/>
                </a:cubicBezTo>
                <a:cubicBezTo>
                  <a:pt x="3322123" y="3266445"/>
                  <a:pt x="3322669" y="3272820"/>
                  <a:pt x="3322669" y="3282940"/>
                </a:cubicBezTo>
                <a:lnTo>
                  <a:pt x="3322669" y="3374023"/>
                </a:lnTo>
                <a:cubicBezTo>
                  <a:pt x="3322669" y="3382556"/>
                  <a:pt x="3322099" y="3388112"/>
                  <a:pt x="3320958" y="3390692"/>
                </a:cubicBezTo>
                <a:cubicBezTo>
                  <a:pt x="3319816" y="3393272"/>
                  <a:pt x="3317460" y="3394561"/>
                  <a:pt x="3313888" y="3394561"/>
                </a:cubicBezTo>
                <a:cubicBezTo>
                  <a:pt x="3310416" y="3394561"/>
                  <a:pt x="3308084" y="3393148"/>
                  <a:pt x="3306893" y="3390320"/>
                </a:cubicBezTo>
                <a:cubicBezTo>
                  <a:pt x="3305703" y="3387492"/>
                  <a:pt x="3305107" y="3381415"/>
                  <a:pt x="3305107" y="3372088"/>
                </a:cubicBezTo>
                <a:lnTo>
                  <a:pt x="3305107" y="3282940"/>
                </a:lnTo>
                <a:cubicBezTo>
                  <a:pt x="3305107" y="3272820"/>
                  <a:pt x="3305703" y="3266445"/>
                  <a:pt x="3306893" y="3263816"/>
                </a:cubicBezTo>
                <a:cubicBezTo>
                  <a:pt x="3308084" y="3261187"/>
                  <a:pt x="3310465" y="3259872"/>
                  <a:pt x="3314037" y="3259872"/>
                </a:cubicBezTo>
                <a:close/>
                <a:moveTo>
                  <a:pt x="3154345" y="3259872"/>
                </a:moveTo>
                <a:cubicBezTo>
                  <a:pt x="3158412" y="3259872"/>
                  <a:pt x="3160893" y="3261162"/>
                  <a:pt x="3161786" y="3263742"/>
                </a:cubicBezTo>
                <a:cubicBezTo>
                  <a:pt x="3162679" y="3266321"/>
                  <a:pt x="3163125" y="3273713"/>
                  <a:pt x="3163125" y="3285917"/>
                </a:cubicBezTo>
                <a:lnTo>
                  <a:pt x="3163125" y="3370600"/>
                </a:lnTo>
                <a:cubicBezTo>
                  <a:pt x="3163125" y="3381117"/>
                  <a:pt x="3162654" y="3387740"/>
                  <a:pt x="3161712" y="3390469"/>
                </a:cubicBezTo>
                <a:cubicBezTo>
                  <a:pt x="3160769" y="3393197"/>
                  <a:pt x="3158363" y="3394561"/>
                  <a:pt x="3154493" y="3394561"/>
                </a:cubicBezTo>
                <a:cubicBezTo>
                  <a:pt x="3150524" y="3394561"/>
                  <a:pt x="3147945" y="3393073"/>
                  <a:pt x="3146754" y="3390097"/>
                </a:cubicBezTo>
                <a:cubicBezTo>
                  <a:pt x="3145564" y="3387120"/>
                  <a:pt x="3144968" y="3379679"/>
                  <a:pt x="3144968" y="3367772"/>
                </a:cubicBezTo>
                <a:lnTo>
                  <a:pt x="3144968" y="3285917"/>
                </a:lnTo>
                <a:cubicBezTo>
                  <a:pt x="3144968" y="3274507"/>
                  <a:pt x="3145539" y="3267313"/>
                  <a:pt x="3146680" y="3264337"/>
                </a:cubicBezTo>
                <a:cubicBezTo>
                  <a:pt x="3147821" y="3261360"/>
                  <a:pt x="3150376" y="3259872"/>
                  <a:pt x="3154345" y="3259872"/>
                </a:cubicBezTo>
                <a:close/>
                <a:moveTo>
                  <a:pt x="2999712" y="3259872"/>
                </a:moveTo>
                <a:cubicBezTo>
                  <a:pt x="3003284" y="3259872"/>
                  <a:pt x="3005616" y="3261187"/>
                  <a:pt x="3006707" y="3263816"/>
                </a:cubicBezTo>
                <a:cubicBezTo>
                  <a:pt x="3007798" y="3266445"/>
                  <a:pt x="3008344" y="3272820"/>
                  <a:pt x="3008344" y="3282940"/>
                </a:cubicBezTo>
                <a:lnTo>
                  <a:pt x="3008344" y="3374023"/>
                </a:lnTo>
                <a:cubicBezTo>
                  <a:pt x="3008344" y="3382556"/>
                  <a:pt x="3007774" y="3388112"/>
                  <a:pt x="3006633" y="3390692"/>
                </a:cubicBezTo>
                <a:cubicBezTo>
                  <a:pt x="3005491" y="3393272"/>
                  <a:pt x="3003135" y="3394561"/>
                  <a:pt x="2999563" y="3394561"/>
                </a:cubicBezTo>
                <a:cubicBezTo>
                  <a:pt x="2996091" y="3394561"/>
                  <a:pt x="2993759" y="3393148"/>
                  <a:pt x="2992568" y="3390320"/>
                </a:cubicBezTo>
                <a:cubicBezTo>
                  <a:pt x="2991378" y="3387492"/>
                  <a:pt x="2990782" y="3381415"/>
                  <a:pt x="2990782" y="3372088"/>
                </a:cubicBezTo>
                <a:lnTo>
                  <a:pt x="2990782" y="3282940"/>
                </a:lnTo>
                <a:cubicBezTo>
                  <a:pt x="2990782" y="3272820"/>
                  <a:pt x="2991378" y="3266445"/>
                  <a:pt x="2992568" y="3263816"/>
                </a:cubicBezTo>
                <a:cubicBezTo>
                  <a:pt x="2993759" y="3261187"/>
                  <a:pt x="2996140" y="3259872"/>
                  <a:pt x="2999712" y="3259872"/>
                </a:cubicBezTo>
                <a:close/>
                <a:moveTo>
                  <a:pt x="2656812" y="3259872"/>
                </a:moveTo>
                <a:cubicBezTo>
                  <a:pt x="2660384" y="3259872"/>
                  <a:pt x="2662716" y="3261187"/>
                  <a:pt x="2663807" y="3263816"/>
                </a:cubicBezTo>
                <a:cubicBezTo>
                  <a:pt x="2664898" y="3266445"/>
                  <a:pt x="2665444" y="3272820"/>
                  <a:pt x="2665444" y="3282940"/>
                </a:cubicBezTo>
                <a:lnTo>
                  <a:pt x="2665444" y="3374023"/>
                </a:lnTo>
                <a:cubicBezTo>
                  <a:pt x="2665444" y="3382556"/>
                  <a:pt x="2664874" y="3388112"/>
                  <a:pt x="2663733" y="3390692"/>
                </a:cubicBezTo>
                <a:cubicBezTo>
                  <a:pt x="2662591" y="3393272"/>
                  <a:pt x="2660235" y="3394561"/>
                  <a:pt x="2656663" y="3394561"/>
                </a:cubicBezTo>
                <a:cubicBezTo>
                  <a:pt x="2653191" y="3394561"/>
                  <a:pt x="2650859" y="3393148"/>
                  <a:pt x="2649668" y="3390320"/>
                </a:cubicBezTo>
                <a:cubicBezTo>
                  <a:pt x="2648477" y="3387492"/>
                  <a:pt x="2647882" y="3381415"/>
                  <a:pt x="2647882" y="3372088"/>
                </a:cubicBezTo>
                <a:lnTo>
                  <a:pt x="2647882" y="3282940"/>
                </a:lnTo>
                <a:cubicBezTo>
                  <a:pt x="2647882" y="3272820"/>
                  <a:pt x="2648477" y="3266445"/>
                  <a:pt x="2649668" y="3263816"/>
                </a:cubicBezTo>
                <a:cubicBezTo>
                  <a:pt x="2650859" y="3261187"/>
                  <a:pt x="2653240" y="3259872"/>
                  <a:pt x="2656812" y="3259872"/>
                </a:cubicBezTo>
                <a:close/>
                <a:moveTo>
                  <a:pt x="2113887" y="3259872"/>
                </a:moveTo>
                <a:cubicBezTo>
                  <a:pt x="2117459" y="3259872"/>
                  <a:pt x="2119791" y="3261187"/>
                  <a:pt x="2120882" y="3263816"/>
                </a:cubicBezTo>
                <a:cubicBezTo>
                  <a:pt x="2121973" y="3266445"/>
                  <a:pt x="2122519" y="3272820"/>
                  <a:pt x="2122519" y="3282940"/>
                </a:cubicBezTo>
                <a:lnTo>
                  <a:pt x="2122519" y="3374023"/>
                </a:lnTo>
                <a:cubicBezTo>
                  <a:pt x="2122519" y="3382556"/>
                  <a:pt x="2121949" y="3388112"/>
                  <a:pt x="2120808" y="3390692"/>
                </a:cubicBezTo>
                <a:cubicBezTo>
                  <a:pt x="2119667" y="3393272"/>
                  <a:pt x="2117310" y="3394561"/>
                  <a:pt x="2113738" y="3394561"/>
                </a:cubicBezTo>
                <a:cubicBezTo>
                  <a:pt x="2110266" y="3394561"/>
                  <a:pt x="2107934" y="3393148"/>
                  <a:pt x="2106743" y="3390320"/>
                </a:cubicBezTo>
                <a:cubicBezTo>
                  <a:pt x="2105553" y="3387492"/>
                  <a:pt x="2104957" y="3381415"/>
                  <a:pt x="2104957" y="3372088"/>
                </a:cubicBezTo>
                <a:lnTo>
                  <a:pt x="2104957" y="3282940"/>
                </a:lnTo>
                <a:cubicBezTo>
                  <a:pt x="2104957" y="3272820"/>
                  <a:pt x="2105553" y="3266445"/>
                  <a:pt x="2106743" y="3263816"/>
                </a:cubicBezTo>
                <a:cubicBezTo>
                  <a:pt x="2107934" y="3261187"/>
                  <a:pt x="2110315" y="3259872"/>
                  <a:pt x="2113887" y="3259872"/>
                </a:cubicBezTo>
                <a:close/>
                <a:moveTo>
                  <a:pt x="1800009" y="3259872"/>
                </a:moveTo>
                <a:cubicBezTo>
                  <a:pt x="1803383" y="3259872"/>
                  <a:pt x="1805615" y="3261360"/>
                  <a:pt x="1806707" y="3264337"/>
                </a:cubicBezTo>
                <a:cubicBezTo>
                  <a:pt x="1807798" y="3267313"/>
                  <a:pt x="1808343" y="3273911"/>
                  <a:pt x="1808343" y="3284131"/>
                </a:cubicBezTo>
                <a:lnTo>
                  <a:pt x="1808343" y="3298567"/>
                </a:lnTo>
                <a:lnTo>
                  <a:pt x="1790782" y="3298567"/>
                </a:lnTo>
                <a:lnTo>
                  <a:pt x="1790782" y="3284131"/>
                </a:lnTo>
                <a:cubicBezTo>
                  <a:pt x="1790782" y="3273018"/>
                  <a:pt x="1791278" y="3266197"/>
                  <a:pt x="1792270" y="3263667"/>
                </a:cubicBezTo>
                <a:cubicBezTo>
                  <a:pt x="1793262" y="3261137"/>
                  <a:pt x="1795842" y="3259872"/>
                  <a:pt x="1800009" y="3259872"/>
                </a:cubicBezTo>
                <a:close/>
                <a:moveTo>
                  <a:pt x="1476010" y="3259872"/>
                </a:moveTo>
                <a:cubicBezTo>
                  <a:pt x="1479384" y="3259872"/>
                  <a:pt x="1481616" y="3261360"/>
                  <a:pt x="1482708" y="3264337"/>
                </a:cubicBezTo>
                <a:cubicBezTo>
                  <a:pt x="1483799" y="3267313"/>
                  <a:pt x="1484344" y="3273911"/>
                  <a:pt x="1484344" y="3284131"/>
                </a:cubicBezTo>
                <a:lnTo>
                  <a:pt x="1484344" y="3298567"/>
                </a:lnTo>
                <a:lnTo>
                  <a:pt x="1466783" y="3298567"/>
                </a:lnTo>
                <a:lnTo>
                  <a:pt x="1466783" y="3284131"/>
                </a:lnTo>
                <a:cubicBezTo>
                  <a:pt x="1466783" y="3273018"/>
                  <a:pt x="1467279" y="3266197"/>
                  <a:pt x="1468271" y="3263667"/>
                </a:cubicBezTo>
                <a:cubicBezTo>
                  <a:pt x="1469264" y="3261137"/>
                  <a:pt x="1471843" y="3259872"/>
                  <a:pt x="1476010" y="3259872"/>
                </a:cubicBezTo>
                <a:close/>
                <a:moveTo>
                  <a:pt x="1104535" y="3259872"/>
                </a:moveTo>
                <a:cubicBezTo>
                  <a:pt x="1107909" y="3259872"/>
                  <a:pt x="1110141" y="3261360"/>
                  <a:pt x="1111232" y="3264337"/>
                </a:cubicBezTo>
                <a:cubicBezTo>
                  <a:pt x="1112324" y="3267313"/>
                  <a:pt x="1112870" y="3273911"/>
                  <a:pt x="1112870" y="3284131"/>
                </a:cubicBezTo>
                <a:lnTo>
                  <a:pt x="1112870" y="3298567"/>
                </a:lnTo>
                <a:lnTo>
                  <a:pt x="1095308" y="3298567"/>
                </a:lnTo>
                <a:lnTo>
                  <a:pt x="1095308" y="3284131"/>
                </a:lnTo>
                <a:cubicBezTo>
                  <a:pt x="1095308" y="3273018"/>
                  <a:pt x="1095804" y="3266197"/>
                  <a:pt x="1096796" y="3263667"/>
                </a:cubicBezTo>
                <a:cubicBezTo>
                  <a:pt x="1097788" y="3261137"/>
                  <a:pt x="1100368" y="3259872"/>
                  <a:pt x="1104535" y="3259872"/>
                </a:cubicBezTo>
                <a:close/>
                <a:moveTo>
                  <a:pt x="799438" y="3259872"/>
                </a:moveTo>
                <a:cubicBezTo>
                  <a:pt x="803010" y="3259872"/>
                  <a:pt x="805341" y="3261187"/>
                  <a:pt x="806433" y="3263816"/>
                </a:cubicBezTo>
                <a:cubicBezTo>
                  <a:pt x="807524" y="3266445"/>
                  <a:pt x="808070" y="3272820"/>
                  <a:pt x="808070" y="3282940"/>
                </a:cubicBezTo>
                <a:lnTo>
                  <a:pt x="808070" y="3374023"/>
                </a:lnTo>
                <a:cubicBezTo>
                  <a:pt x="808070" y="3382556"/>
                  <a:pt x="807499" y="3388112"/>
                  <a:pt x="806358" y="3390692"/>
                </a:cubicBezTo>
                <a:cubicBezTo>
                  <a:pt x="805217" y="3393272"/>
                  <a:pt x="802861" y="3394561"/>
                  <a:pt x="799289" y="3394561"/>
                </a:cubicBezTo>
                <a:cubicBezTo>
                  <a:pt x="795816" y="3394561"/>
                  <a:pt x="793485" y="3393148"/>
                  <a:pt x="792294" y="3390320"/>
                </a:cubicBezTo>
                <a:cubicBezTo>
                  <a:pt x="791103" y="3387492"/>
                  <a:pt x="790508" y="3381415"/>
                  <a:pt x="790508" y="3372088"/>
                </a:cubicBezTo>
                <a:lnTo>
                  <a:pt x="790508" y="3282940"/>
                </a:lnTo>
                <a:cubicBezTo>
                  <a:pt x="790508" y="3272820"/>
                  <a:pt x="791103" y="3266445"/>
                  <a:pt x="792294" y="3263816"/>
                </a:cubicBezTo>
                <a:cubicBezTo>
                  <a:pt x="793485" y="3261187"/>
                  <a:pt x="795866" y="3259872"/>
                  <a:pt x="799438" y="3259872"/>
                </a:cubicBezTo>
                <a:close/>
                <a:moveTo>
                  <a:pt x="332713" y="3259872"/>
                </a:moveTo>
                <a:cubicBezTo>
                  <a:pt x="336284" y="3259872"/>
                  <a:pt x="338616" y="3261187"/>
                  <a:pt x="339708" y="3263816"/>
                </a:cubicBezTo>
                <a:cubicBezTo>
                  <a:pt x="340799" y="3266445"/>
                  <a:pt x="341345" y="3272820"/>
                  <a:pt x="341345" y="3282940"/>
                </a:cubicBezTo>
                <a:lnTo>
                  <a:pt x="341345" y="3374023"/>
                </a:lnTo>
                <a:cubicBezTo>
                  <a:pt x="341345" y="3382556"/>
                  <a:pt x="340774" y="3388112"/>
                  <a:pt x="339633" y="3390692"/>
                </a:cubicBezTo>
                <a:cubicBezTo>
                  <a:pt x="338492" y="3393272"/>
                  <a:pt x="336136" y="3394561"/>
                  <a:pt x="332564" y="3394561"/>
                </a:cubicBezTo>
                <a:cubicBezTo>
                  <a:pt x="329091" y="3394561"/>
                  <a:pt x="326759" y="3393148"/>
                  <a:pt x="325569" y="3390320"/>
                </a:cubicBezTo>
                <a:cubicBezTo>
                  <a:pt x="324378" y="3387492"/>
                  <a:pt x="323783" y="3381415"/>
                  <a:pt x="323783" y="3372088"/>
                </a:cubicBezTo>
                <a:lnTo>
                  <a:pt x="323783" y="3282940"/>
                </a:lnTo>
                <a:cubicBezTo>
                  <a:pt x="323783" y="3272820"/>
                  <a:pt x="324378" y="3266445"/>
                  <a:pt x="325569" y="3263816"/>
                </a:cubicBezTo>
                <a:cubicBezTo>
                  <a:pt x="326759" y="3261187"/>
                  <a:pt x="329141" y="3259872"/>
                  <a:pt x="332713" y="3259872"/>
                </a:cubicBezTo>
                <a:close/>
                <a:moveTo>
                  <a:pt x="3723017" y="3228469"/>
                </a:moveTo>
                <a:lnTo>
                  <a:pt x="3723017" y="3425964"/>
                </a:lnTo>
                <a:lnTo>
                  <a:pt x="3777786" y="3425964"/>
                </a:lnTo>
                <a:lnTo>
                  <a:pt x="3819606" y="3319254"/>
                </a:lnTo>
                <a:lnTo>
                  <a:pt x="3819606" y="3425964"/>
                </a:lnTo>
                <a:lnTo>
                  <a:pt x="3871994" y="3425964"/>
                </a:lnTo>
                <a:lnTo>
                  <a:pt x="3871994" y="3228469"/>
                </a:lnTo>
                <a:lnTo>
                  <a:pt x="3816481" y="3228469"/>
                </a:lnTo>
                <a:lnTo>
                  <a:pt x="3775404" y="3334286"/>
                </a:lnTo>
                <a:lnTo>
                  <a:pt x="3775404" y="3228469"/>
                </a:lnTo>
                <a:close/>
                <a:moveTo>
                  <a:pt x="3561836" y="3228469"/>
                </a:moveTo>
                <a:lnTo>
                  <a:pt x="3561836" y="3371344"/>
                </a:lnTo>
                <a:cubicBezTo>
                  <a:pt x="3561836" y="3382457"/>
                  <a:pt x="3560397" y="3388931"/>
                  <a:pt x="3557520" y="3390766"/>
                </a:cubicBezTo>
                <a:cubicBezTo>
                  <a:pt x="3554642" y="3392602"/>
                  <a:pt x="3549384" y="3393569"/>
                  <a:pt x="3541744" y="3393669"/>
                </a:cubicBezTo>
                <a:lnTo>
                  <a:pt x="3541744" y="3425964"/>
                </a:lnTo>
                <a:lnTo>
                  <a:pt x="3551567" y="3425964"/>
                </a:lnTo>
                <a:cubicBezTo>
                  <a:pt x="3572006" y="3425964"/>
                  <a:pt x="3586715" y="3424997"/>
                  <a:pt x="3595694" y="3423062"/>
                </a:cubicBezTo>
                <a:cubicBezTo>
                  <a:pt x="3604673" y="3421127"/>
                  <a:pt x="3611247" y="3416266"/>
                  <a:pt x="3615414" y="3408477"/>
                </a:cubicBezTo>
                <a:cubicBezTo>
                  <a:pt x="3619581" y="3400688"/>
                  <a:pt x="3621665" y="3387715"/>
                  <a:pt x="3621665" y="3369558"/>
                </a:cubicBezTo>
                <a:lnTo>
                  <a:pt x="3621665" y="3269844"/>
                </a:lnTo>
                <a:lnTo>
                  <a:pt x="3642947" y="3269844"/>
                </a:lnTo>
                <a:lnTo>
                  <a:pt x="3642947" y="3425964"/>
                </a:lnTo>
                <a:lnTo>
                  <a:pt x="3702627" y="3425964"/>
                </a:lnTo>
                <a:lnTo>
                  <a:pt x="3702627" y="3228469"/>
                </a:lnTo>
                <a:close/>
                <a:moveTo>
                  <a:pt x="2774238" y="3228469"/>
                </a:moveTo>
                <a:lnTo>
                  <a:pt x="2774238" y="3235762"/>
                </a:lnTo>
                <a:cubicBezTo>
                  <a:pt x="2774238" y="3269595"/>
                  <a:pt x="2771782" y="3298939"/>
                  <a:pt x="2766871" y="3323794"/>
                </a:cubicBezTo>
                <a:cubicBezTo>
                  <a:pt x="2761959" y="3348648"/>
                  <a:pt x="2755683" y="3366979"/>
                  <a:pt x="2748044" y="3378786"/>
                </a:cubicBezTo>
                <a:lnTo>
                  <a:pt x="2735245" y="3378786"/>
                </a:lnTo>
                <a:lnTo>
                  <a:pt x="2735245" y="3464064"/>
                </a:lnTo>
                <a:lnTo>
                  <a:pt x="2775428" y="3464064"/>
                </a:lnTo>
                <a:lnTo>
                  <a:pt x="2775428" y="3425964"/>
                </a:lnTo>
                <a:lnTo>
                  <a:pt x="2876631" y="3425964"/>
                </a:lnTo>
                <a:lnTo>
                  <a:pt x="2876631" y="3464064"/>
                </a:lnTo>
                <a:lnTo>
                  <a:pt x="2916815" y="3464064"/>
                </a:lnTo>
                <a:lnTo>
                  <a:pt x="2916815" y="3378488"/>
                </a:lnTo>
                <a:lnTo>
                  <a:pt x="2904016" y="3378488"/>
                </a:lnTo>
                <a:lnTo>
                  <a:pt x="2904016" y="3228469"/>
                </a:lnTo>
                <a:close/>
                <a:moveTo>
                  <a:pt x="2437142" y="3228469"/>
                </a:moveTo>
                <a:lnTo>
                  <a:pt x="2437142" y="3425964"/>
                </a:lnTo>
                <a:lnTo>
                  <a:pt x="2506049" y="3425964"/>
                </a:lnTo>
                <a:cubicBezTo>
                  <a:pt x="2535418" y="3425964"/>
                  <a:pt x="2554493" y="3422318"/>
                  <a:pt x="2563274" y="3415025"/>
                </a:cubicBezTo>
                <a:cubicBezTo>
                  <a:pt x="2572054" y="3407733"/>
                  <a:pt x="2576445" y="3394016"/>
                  <a:pt x="2576445" y="3373874"/>
                </a:cubicBezTo>
                <a:lnTo>
                  <a:pt x="2576445" y="3362266"/>
                </a:lnTo>
                <a:cubicBezTo>
                  <a:pt x="2576445" y="3350955"/>
                  <a:pt x="2572947" y="3341554"/>
                  <a:pt x="2565953" y="3334063"/>
                </a:cubicBezTo>
                <a:cubicBezTo>
                  <a:pt x="2558957" y="3326572"/>
                  <a:pt x="2549408" y="3321834"/>
                  <a:pt x="2537303" y="3319850"/>
                </a:cubicBezTo>
                <a:cubicBezTo>
                  <a:pt x="2560520" y="3316774"/>
                  <a:pt x="2572129" y="3304074"/>
                  <a:pt x="2572129" y="3281750"/>
                </a:cubicBezTo>
                <a:cubicBezTo>
                  <a:pt x="2572129" y="3262303"/>
                  <a:pt x="2567540" y="3248561"/>
                  <a:pt x="2558362" y="3240524"/>
                </a:cubicBezTo>
                <a:cubicBezTo>
                  <a:pt x="2549185" y="3232488"/>
                  <a:pt x="2532441" y="3228469"/>
                  <a:pt x="2508133" y="3228469"/>
                </a:cubicBezTo>
                <a:close/>
                <a:moveTo>
                  <a:pt x="2199017" y="3228469"/>
                </a:moveTo>
                <a:lnTo>
                  <a:pt x="2199017" y="3425964"/>
                </a:lnTo>
                <a:lnTo>
                  <a:pt x="2253786" y="3425964"/>
                </a:lnTo>
                <a:lnTo>
                  <a:pt x="2295606" y="3319254"/>
                </a:lnTo>
                <a:lnTo>
                  <a:pt x="2295606" y="3425964"/>
                </a:lnTo>
                <a:lnTo>
                  <a:pt x="2347994" y="3425964"/>
                </a:lnTo>
                <a:lnTo>
                  <a:pt x="2347994" y="3228469"/>
                </a:lnTo>
                <a:lnTo>
                  <a:pt x="2292481" y="3228469"/>
                </a:lnTo>
                <a:lnTo>
                  <a:pt x="2251404" y="3334286"/>
                </a:lnTo>
                <a:lnTo>
                  <a:pt x="2251404" y="3228469"/>
                </a:lnTo>
                <a:close/>
                <a:moveTo>
                  <a:pt x="1884693" y="3228469"/>
                </a:moveTo>
                <a:lnTo>
                  <a:pt x="1884693" y="3425964"/>
                </a:lnTo>
                <a:lnTo>
                  <a:pt x="1944373" y="3425964"/>
                </a:lnTo>
                <a:lnTo>
                  <a:pt x="1944373" y="3353187"/>
                </a:lnTo>
                <a:lnTo>
                  <a:pt x="1965953" y="3353187"/>
                </a:lnTo>
                <a:lnTo>
                  <a:pt x="1965953" y="3425964"/>
                </a:lnTo>
                <a:lnTo>
                  <a:pt x="2025782" y="3425964"/>
                </a:lnTo>
                <a:lnTo>
                  <a:pt x="2025782" y="3228469"/>
                </a:lnTo>
                <a:lnTo>
                  <a:pt x="1965953" y="3228469"/>
                </a:lnTo>
                <a:lnTo>
                  <a:pt x="1965953" y="3299460"/>
                </a:lnTo>
                <a:lnTo>
                  <a:pt x="1944373" y="3299460"/>
                </a:lnTo>
                <a:lnTo>
                  <a:pt x="1944373" y="3228469"/>
                </a:lnTo>
                <a:close/>
                <a:moveTo>
                  <a:pt x="1571111" y="3228469"/>
                </a:moveTo>
                <a:lnTo>
                  <a:pt x="1571111" y="3371344"/>
                </a:lnTo>
                <a:cubicBezTo>
                  <a:pt x="1571111" y="3382457"/>
                  <a:pt x="1569672" y="3388931"/>
                  <a:pt x="1566796" y="3390766"/>
                </a:cubicBezTo>
                <a:cubicBezTo>
                  <a:pt x="1563918" y="3392602"/>
                  <a:pt x="1558659" y="3393569"/>
                  <a:pt x="1551020" y="3393669"/>
                </a:cubicBezTo>
                <a:lnTo>
                  <a:pt x="1551020" y="3425964"/>
                </a:lnTo>
                <a:lnTo>
                  <a:pt x="1560842" y="3425964"/>
                </a:lnTo>
                <a:cubicBezTo>
                  <a:pt x="1581281" y="3425964"/>
                  <a:pt x="1595991" y="3424997"/>
                  <a:pt x="1604970" y="3423062"/>
                </a:cubicBezTo>
                <a:cubicBezTo>
                  <a:pt x="1613949" y="3421127"/>
                  <a:pt x="1620522" y="3416266"/>
                  <a:pt x="1624690" y="3408477"/>
                </a:cubicBezTo>
                <a:cubicBezTo>
                  <a:pt x="1628857" y="3400688"/>
                  <a:pt x="1630940" y="3387715"/>
                  <a:pt x="1630940" y="3369558"/>
                </a:cubicBezTo>
                <a:lnTo>
                  <a:pt x="1630940" y="3269844"/>
                </a:lnTo>
                <a:lnTo>
                  <a:pt x="1652223" y="3269844"/>
                </a:lnTo>
                <a:lnTo>
                  <a:pt x="1652223" y="3425964"/>
                </a:lnTo>
                <a:lnTo>
                  <a:pt x="1711903" y="3425964"/>
                </a:lnTo>
                <a:lnTo>
                  <a:pt x="1711903" y="3228469"/>
                </a:lnTo>
                <a:close/>
                <a:moveTo>
                  <a:pt x="1320336" y="3228469"/>
                </a:moveTo>
                <a:cubicBezTo>
                  <a:pt x="1296524" y="3228469"/>
                  <a:pt x="1279532" y="3232860"/>
                  <a:pt x="1269362" y="3241641"/>
                </a:cubicBezTo>
                <a:cubicBezTo>
                  <a:pt x="1259193" y="3250421"/>
                  <a:pt x="1254108" y="3265230"/>
                  <a:pt x="1254108" y="3286066"/>
                </a:cubicBezTo>
                <a:lnTo>
                  <a:pt x="1254108" y="3294847"/>
                </a:lnTo>
                <a:lnTo>
                  <a:pt x="1311109" y="3294847"/>
                </a:lnTo>
                <a:lnTo>
                  <a:pt x="1311109" y="3278773"/>
                </a:lnTo>
                <a:cubicBezTo>
                  <a:pt x="1311109" y="3270042"/>
                  <a:pt x="1314780" y="3265676"/>
                  <a:pt x="1322122" y="3265676"/>
                </a:cubicBezTo>
                <a:cubicBezTo>
                  <a:pt x="1325595" y="3265676"/>
                  <a:pt x="1328249" y="3266817"/>
                  <a:pt x="1330084" y="3269099"/>
                </a:cubicBezTo>
                <a:cubicBezTo>
                  <a:pt x="1331920" y="3271381"/>
                  <a:pt x="1332838" y="3276739"/>
                  <a:pt x="1332838" y="3285173"/>
                </a:cubicBezTo>
                <a:lnTo>
                  <a:pt x="1332838" y="3289340"/>
                </a:lnTo>
                <a:cubicBezTo>
                  <a:pt x="1332838" y="3295095"/>
                  <a:pt x="1332019" y="3299187"/>
                  <a:pt x="1330382" y="3301618"/>
                </a:cubicBezTo>
                <a:cubicBezTo>
                  <a:pt x="1328745" y="3304049"/>
                  <a:pt x="1326636" y="3305463"/>
                  <a:pt x="1324057" y="3305860"/>
                </a:cubicBezTo>
                <a:cubicBezTo>
                  <a:pt x="1321477" y="3306257"/>
                  <a:pt x="1315971" y="3306455"/>
                  <a:pt x="1307537" y="3306455"/>
                </a:cubicBezTo>
                <a:lnTo>
                  <a:pt x="1302923" y="3306455"/>
                </a:lnTo>
                <a:lnTo>
                  <a:pt x="1302923" y="3334584"/>
                </a:lnTo>
                <a:cubicBezTo>
                  <a:pt x="1315127" y="3334584"/>
                  <a:pt x="1323164" y="3335675"/>
                  <a:pt x="1327033" y="3337858"/>
                </a:cubicBezTo>
                <a:cubicBezTo>
                  <a:pt x="1330903" y="3340041"/>
                  <a:pt x="1332838" y="3344010"/>
                  <a:pt x="1332838" y="3349764"/>
                </a:cubicBezTo>
                <a:lnTo>
                  <a:pt x="1332838" y="3362266"/>
                </a:lnTo>
                <a:cubicBezTo>
                  <a:pt x="1332838" y="3374271"/>
                  <a:pt x="1331870" y="3381688"/>
                  <a:pt x="1329936" y="3384516"/>
                </a:cubicBezTo>
                <a:cubicBezTo>
                  <a:pt x="1328000" y="3387343"/>
                  <a:pt x="1325198" y="3388757"/>
                  <a:pt x="1321526" y="3388757"/>
                </a:cubicBezTo>
                <a:cubicBezTo>
                  <a:pt x="1314581" y="3388757"/>
                  <a:pt x="1311109" y="3383796"/>
                  <a:pt x="1311109" y="3373874"/>
                </a:cubicBezTo>
                <a:lnTo>
                  <a:pt x="1311109" y="3346044"/>
                </a:lnTo>
                <a:lnTo>
                  <a:pt x="1254108" y="3346044"/>
                </a:lnTo>
                <a:lnTo>
                  <a:pt x="1254108" y="3360480"/>
                </a:lnTo>
                <a:cubicBezTo>
                  <a:pt x="1254108" y="3385285"/>
                  <a:pt x="1258920" y="3402400"/>
                  <a:pt x="1268544" y="3411826"/>
                </a:cubicBezTo>
                <a:cubicBezTo>
                  <a:pt x="1278168" y="3421251"/>
                  <a:pt x="1295035" y="3425964"/>
                  <a:pt x="1319145" y="3425964"/>
                </a:cubicBezTo>
                <a:cubicBezTo>
                  <a:pt x="1331250" y="3425964"/>
                  <a:pt x="1342263" y="3424575"/>
                  <a:pt x="1352185" y="3421797"/>
                </a:cubicBezTo>
                <a:cubicBezTo>
                  <a:pt x="1362107" y="3419019"/>
                  <a:pt x="1369921" y="3414480"/>
                  <a:pt x="1375626" y="3408179"/>
                </a:cubicBezTo>
                <a:cubicBezTo>
                  <a:pt x="1381331" y="3401879"/>
                  <a:pt x="1385175" y="3395678"/>
                  <a:pt x="1387160" y="3389576"/>
                </a:cubicBezTo>
                <a:cubicBezTo>
                  <a:pt x="1389144" y="3383474"/>
                  <a:pt x="1390137" y="3373676"/>
                  <a:pt x="1390137" y="3360182"/>
                </a:cubicBezTo>
                <a:cubicBezTo>
                  <a:pt x="1390137" y="3347978"/>
                  <a:pt x="1387904" y="3338999"/>
                  <a:pt x="1383439" y="3333244"/>
                </a:cubicBezTo>
                <a:cubicBezTo>
                  <a:pt x="1378974" y="3327490"/>
                  <a:pt x="1372029" y="3323124"/>
                  <a:pt x="1362603" y="3320147"/>
                </a:cubicBezTo>
                <a:cubicBezTo>
                  <a:pt x="1372128" y="3317072"/>
                  <a:pt x="1378676" y="3312632"/>
                  <a:pt x="1382248" y="3306827"/>
                </a:cubicBezTo>
                <a:cubicBezTo>
                  <a:pt x="1385820" y="3301023"/>
                  <a:pt x="1387607" y="3292168"/>
                  <a:pt x="1387607" y="3280262"/>
                </a:cubicBezTo>
                <a:cubicBezTo>
                  <a:pt x="1387607" y="3262601"/>
                  <a:pt x="1382100" y="3249553"/>
                  <a:pt x="1371087" y="3241120"/>
                </a:cubicBezTo>
                <a:cubicBezTo>
                  <a:pt x="1360073" y="3232686"/>
                  <a:pt x="1343156" y="3228469"/>
                  <a:pt x="1320336" y="3228469"/>
                </a:cubicBezTo>
                <a:close/>
                <a:moveTo>
                  <a:pt x="884567" y="3228469"/>
                </a:moveTo>
                <a:lnTo>
                  <a:pt x="884567" y="3425964"/>
                </a:lnTo>
                <a:lnTo>
                  <a:pt x="953475" y="3425964"/>
                </a:lnTo>
                <a:cubicBezTo>
                  <a:pt x="982843" y="3425964"/>
                  <a:pt x="1001918" y="3422318"/>
                  <a:pt x="1010699" y="3415025"/>
                </a:cubicBezTo>
                <a:cubicBezTo>
                  <a:pt x="1019480" y="3407733"/>
                  <a:pt x="1023870" y="3394016"/>
                  <a:pt x="1023870" y="3373874"/>
                </a:cubicBezTo>
                <a:lnTo>
                  <a:pt x="1023870" y="3362266"/>
                </a:lnTo>
                <a:cubicBezTo>
                  <a:pt x="1023870" y="3350955"/>
                  <a:pt x="1020373" y="3341554"/>
                  <a:pt x="1013378" y="3334063"/>
                </a:cubicBezTo>
                <a:cubicBezTo>
                  <a:pt x="1006383" y="3326572"/>
                  <a:pt x="996833" y="3321834"/>
                  <a:pt x="984729" y="3319850"/>
                </a:cubicBezTo>
                <a:cubicBezTo>
                  <a:pt x="1007946" y="3316774"/>
                  <a:pt x="1019554" y="3304074"/>
                  <a:pt x="1019554" y="3281750"/>
                </a:cubicBezTo>
                <a:cubicBezTo>
                  <a:pt x="1019554" y="3262303"/>
                  <a:pt x="1014966" y="3248561"/>
                  <a:pt x="1005788" y="3240524"/>
                </a:cubicBezTo>
                <a:cubicBezTo>
                  <a:pt x="996610" y="3232488"/>
                  <a:pt x="979867" y="3228469"/>
                  <a:pt x="955558" y="3228469"/>
                </a:cubicBezTo>
                <a:close/>
                <a:moveTo>
                  <a:pt x="570242" y="3228469"/>
                </a:moveTo>
                <a:lnTo>
                  <a:pt x="570242" y="3425964"/>
                </a:lnTo>
                <a:lnTo>
                  <a:pt x="629922" y="3425964"/>
                </a:lnTo>
                <a:lnTo>
                  <a:pt x="629922" y="3353187"/>
                </a:lnTo>
                <a:lnTo>
                  <a:pt x="651502" y="3353187"/>
                </a:lnTo>
                <a:lnTo>
                  <a:pt x="651502" y="3425964"/>
                </a:lnTo>
                <a:lnTo>
                  <a:pt x="711331" y="3425964"/>
                </a:lnTo>
                <a:lnTo>
                  <a:pt x="711331" y="3228469"/>
                </a:lnTo>
                <a:lnTo>
                  <a:pt x="651502" y="3228469"/>
                </a:lnTo>
                <a:lnTo>
                  <a:pt x="651502" y="3299460"/>
                </a:lnTo>
                <a:lnTo>
                  <a:pt x="629922" y="3299460"/>
                </a:lnTo>
                <a:lnTo>
                  <a:pt x="629922" y="3228469"/>
                </a:lnTo>
                <a:close/>
                <a:moveTo>
                  <a:pt x="3464205" y="3224897"/>
                </a:moveTo>
                <a:cubicBezTo>
                  <a:pt x="3448429" y="3224897"/>
                  <a:pt x="3435034" y="3228246"/>
                  <a:pt x="3424021" y="3234943"/>
                </a:cubicBezTo>
                <a:cubicBezTo>
                  <a:pt x="3413008" y="3241641"/>
                  <a:pt x="3405814" y="3249256"/>
                  <a:pt x="3402441" y="3257788"/>
                </a:cubicBezTo>
                <a:cubicBezTo>
                  <a:pt x="3399067" y="3266321"/>
                  <a:pt x="3397381" y="3278972"/>
                  <a:pt x="3397381" y="3295740"/>
                </a:cubicBezTo>
                <a:lnTo>
                  <a:pt x="3397381" y="3351848"/>
                </a:lnTo>
                <a:cubicBezTo>
                  <a:pt x="3397381" y="3371096"/>
                  <a:pt x="3399439" y="3385954"/>
                  <a:pt x="3403557" y="3396422"/>
                </a:cubicBezTo>
                <a:cubicBezTo>
                  <a:pt x="3407675" y="3406889"/>
                  <a:pt x="3414694" y="3415025"/>
                  <a:pt x="3424616" y="3420830"/>
                </a:cubicBezTo>
                <a:cubicBezTo>
                  <a:pt x="3434538" y="3426634"/>
                  <a:pt x="3447982" y="3429536"/>
                  <a:pt x="3464949" y="3429536"/>
                </a:cubicBezTo>
                <a:cubicBezTo>
                  <a:pt x="3478244" y="3429536"/>
                  <a:pt x="3489406" y="3427428"/>
                  <a:pt x="3498435" y="3423211"/>
                </a:cubicBezTo>
                <a:cubicBezTo>
                  <a:pt x="3507464" y="3418994"/>
                  <a:pt x="3514781" y="3412743"/>
                  <a:pt x="3520387" y="3404459"/>
                </a:cubicBezTo>
                <a:cubicBezTo>
                  <a:pt x="3525993" y="3396174"/>
                  <a:pt x="3529317" y="3388087"/>
                  <a:pt x="3530359" y="3380200"/>
                </a:cubicBezTo>
                <a:cubicBezTo>
                  <a:pt x="3531401" y="3372312"/>
                  <a:pt x="3531971" y="3360480"/>
                  <a:pt x="3532070" y="3344704"/>
                </a:cubicBezTo>
                <a:lnTo>
                  <a:pt x="3478492" y="3344704"/>
                </a:lnTo>
                <a:lnTo>
                  <a:pt x="3478492" y="3368219"/>
                </a:lnTo>
                <a:cubicBezTo>
                  <a:pt x="3478492" y="3378438"/>
                  <a:pt x="3477773" y="3385384"/>
                  <a:pt x="3476334" y="3389055"/>
                </a:cubicBezTo>
                <a:cubicBezTo>
                  <a:pt x="3474895" y="3392726"/>
                  <a:pt x="3472142" y="3394561"/>
                  <a:pt x="3468074" y="3394561"/>
                </a:cubicBezTo>
                <a:cubicBezTo>
                  <a:pt x="3464601" y="3394561"/>
                  <a:pt x="3461972" y="3392800"/>
                  <a:pt x="3460186" y="3389278"/>
                </a:cubicBezTo>
                <a:cubicBezTo>
                  <a:pt x="3458400" y="3385756"/>
                  <a:pt x="3457507" y="3380472"/>
                  <a:pt x="3457507" y="3373428"/>
                </a:cubicBezTo>
                <a:lnTo>
                  <a:pt x="3457507" y="3280262"/>
                </a:lnTo>
                <a:cubicBezTo>
                  <a:pt x="3457507" y="3271629"/>
                  <a:pt x="3458103" y="3266073"/>
                  <a:pt x="3459293" y="3263593"/>
                </a:cubicBezTo>
                <a:cubicBezTo>
                  <a:pt x="3460484" y="3261112"/>
                  <a:pt x="3462816" y="3259872"/>
                  <a:pt x="3466288" y="3259872"/>
                </a:cubicBezTo>
                <a:cubicBezTo>
                  <a:pt x="3469761" y="3259872"/>
                  <a:pt x="3472142" y="3261286"/>
                  <a:pt x="3473432" y="3264114"/>
                </a:cubicBezTo>
                <a:cubicBezTo>
                  <a:pt x="3474722" y="3266941"/>
                  <a:pt x="3475367" y="3272324"/>
                  <a:pt x="3475367" y="3280262"/>
                </a:cubicBezTo>
                <a:lnTo>
                  <a:pt x="3475367" y="3303032"/>
                </a:lnTo>
                <a:lnTo>
                  <a:pt x="3532070" y="3303032"/>
                </a:lnTo>
                <a:cubicBezTo>
                  <a:pt x="3532070" y="3284478"/>
                  <a:pt x="3530235" y="3270141"/>
                  <a:pt x="3526564" y="3260021"/>
                </a:cubicBezTo>
                <a:cubicBezTo>
                  <a:pt x="3522892" y="3249901"/>
                  <a:pt x="3515501" y="3241517"/>
                  <a:pt x="3504388" y="3234869"/>
                </a:cubicBezTo>
                <a:cubicBezTo>
                  <a:pt x="3493276" y="3228221"/>
                  <a:pt x="3479881" y="3224897"/>
                  <a:pt x="3464205" y="3224897"/>
                </a:cubicBezTo>
                <a:close/>
                <a:moveTo>
                  <a:pt x="3311954" y="3224897"/>
                </a:moveTo>
                <a:cubicBezTo>
                  <a:pt x="3295880" y="3224897"/>
                  <a:pt x="3282684" y="3228023"/>
                  <a:pt x="3272365" y="3234274"/>
                </a:cubicBezTo>
                <a:cubicBezTo>
                  <a:pt x="3262046" y="3240524"/>
                  <a:pt x="3254903" y="3248809"/>
                  <a:pt x="3250934" y="3259128"/>
                </a:cubicBezTo>
                <a:cubicBezTo>
                  <a:pt x="3246965" y="3269447"/>
                  <a:pt x="3244981" y="3283784"/>
                  <a:pt x="3244981" y="3302139"/>
                </a:cubicBezTo>
                <a:lnTo>
                  <a:pt x="3244981" y="3352741"/>
                </a:lnTo>
                <a:cubicBezTo>
                  <a:pt x="3244981" y="3369509"/>
                  <a:pt x="3246072" y="3382085"/>
                  <a:pt x="3248255" y="3390469"/>
                </a:cubicBezTo>
                <a:cubicBezTo>
                  <a:pt x="3250438" y="3398853"/>
                  <a:pt x="3254084" y="3405996"/>
                  <a:pt x="3259194" y="3411900"/>
                </a:cubicBezTo>
                <a:cubicBezTo>
                  <a:pt x="3264304" y="3417803"/>
                  <a:pt x="3271472" y="3422219"/>
                  <a:pt x="3280700" y="3425146"/>
                </a:cubicBezTo>
                <a:cubicBezTo>
                  <a:pt x="3289927" y="3428073"/>
                  <a:pt x="3301188" y="3429536"/>
                  <a:pt x="3314484" y="3429536"/>
                </a:cubicBezTo>
                <a:cubicBezTo>
                  <a:pt x="3326390" y="3429536"/>
                  <a:pt x="3336932" y="3427825"/>
                  <a:pt x="3346110" y="3424402"/>
                </a:cubicBezTo>
                <a:cubicBezTo>
                  <a:pt x="3355287" y="3420978"/>
                  <a:pt x="3362803" y="3415670"/>
                  <a:pt x="3368657" y="3408477"/>
                </a:cubicBezTo>
                <a:cubicBezTo>
                  <a:pt x="3374511" y="3401284"/>
                  <a:pt x="3378331" y="3393544"/>
                  <a:pt x="3380117" y="3385260"/>
                </a:cubicBezTo>
                <a:cubicBezTo>
                  <a:pt x="3381903" y="3376975"/>
                  <a:pt x="3382796" y="3363952"/>
                  <a:pt x="3382796" y="3346192"/>
                </a:cubicBezTo>
                <a:lnTo>
                  <a:pt x="3382796" y="3297823"/>
                </a:lnTo>
                <a:cubicBezTo>
                  <a:pt x="3382796" y="3283833"/>
                  <a:pt x="3381828" y="3273415"/>
                  <a:pt x="3379894" y="3266569"/>
                </a:cubicBezTo>
                <a:cubicBezTo>
                  <a:pt x="3377959" y="3259723"/>
                  <a:pt x="3374362" y="3253076"/>
                  <a:pt x="3369104" y="3246626"/>
                </a:cubicBezTo>
                <a:cubicBezTo>
                  <a:pt x="3363845" y="3240177"/>
                  <a:pt x="3356379" y="3234943"/>
                  <a:pt x="3346705" y="3230925"/>
                </a:cubicBezTo>
                <a:cubicBezTo>
                  <a:pt x="3337031" y="3226907"/>
                  <a:pt x="3325447" y="3224897"/>
                  <a:pt x="3311954" y="3224897"/>
                </a:cubicBezTo>
                <a:close/>
                <a:moveTo>
                  <a:pt x="3183813" y="3224897"/>
                </a:moveTo>
                <a:cubicBezTo>
                  <a:pt x="3176173" y="3224897"/>
                  <a:pt x="3169128" y="3226637"/>
                  <a:pt x="3162679" y="3230116"/>
                </a:cubicBezTo>
                <a:cubicBezTo>
                  <a:pt x="3156230" y="3233595"/>
                  <a:pt x="3150326" y="3238862"/>
                  <a:pt x="3144968" y="3245919"/>
                </a:cubicBezTo>
                <a:lnTo>
                  <a:pt x="3146010" y="3228469"/>
                </a:lnTo>
                <a:lnTo>
                  <a:pt x="3084842" y="3228469"/>
                </a:lnTo>
                <a:lnTo>
                  <a:pt x="3084842" y="3454093"/>
                </a:lnTo>
                <a:lnTo>
                  <a:pt x="3144968" y="3454093"/>
                </a:lnTo>
                <a:lnTo>
                  <a:pt x="3144968" y="3408812"/>
                </a:lnTo>
                <a:cubicBezTo>
                  <a:pt x="3150227" y="3415670"/>
                  <a:pt x="3156031" y="3420839"/>
                  <a:pt x="3162381" y="3424318"/>
                </a:cubicBezTo>
                <a:cubicBezTo>
                  <a:pt x="3168731" y="3427797"/>
                  <a:pt x="3175627" y="3429536"/>
                  <a:pt x="3183068" y="3429536"/>
                </a:cubicBezTo>
                <a:cubicBezTo>
                  <a:pt x="3192395" y="3429536"/>
                  <a:pt x="3200357" y="3427279"/>
                  <a:pt x="3206955" y="3422764"/>
                </a:cubicBezTo>
                <a:cubicBezTo>
                  <a:pt x="3213553" y="3418250"/>
                  <a:pt x="3217919" y="3412198"/>
                  <a:pt x="3220052" y="3404607"/>
                </a:cubicBezTo>
                <a:cubicBezTo>
                  <a:pt x="3222185" y="3397017"/>
                  <a:pt x="3223252" y="3384243"/>
                  <a:pt x="3223252" y="3366284"/>
                </a:cubicBezTo>
                <a:lnTo>
                  <a:pt x="3223252" y="3283089"/>
                </a:lnTo>
                <a:cubicBezTo>
                  <a:pt x="3223252" y="3267413"/>
                  <a:pt x="3222408" y="3256300"/>
                  <a:pt x="3220722" y="3249752"/>
                </a:cubicBezTo>
                <a:cubicBezTo>
                  <a:pt x="3219035" y="3243203"/>
                  <a:pt x="3214793" y="3237424"/>
                  <a:pt x="3207997" y="3232413"/>
                </a:cubicBezTo>
                <a:cubicBezTo>
                  <a:pt x="3201200" y="3227403"/>
                  <a:pt x="3193139" y="3224897"/>
                  <a:pt x="3183813" y="3224897"/>
                </a:cubicBezTo>
                <a:close/>
                <a:moveTo>
                  <a:pt x="2997629" y="3224897"/>
                </a:moveTo>
                <a:cubicBezTo>
                  <a:pt x="2981555" y="3224897"/>
                  <a:pt x="2968359" y="3228023"/>
                  <a:pt x="2958040" y="3234274"/>
                </a:cubicBezTo>
                <a:cubicBezTo>
                  <a:pt x="2947721" y="3240524"/>
                  <a:pt x="2940578" y="3248809"/>
                  <a:pt x="2936609" y="3259128"/>
                </a:cubicBezTo>
                <a:cubicBezTo>
                  <a:pt x="2932640" y="3269447"/>
                  <a:pt x="2930656" y="3283784"/>
                  <a:pt x="2930656" y="3302139"/>
                </a:cubicBezTo>
                <a:lnTo>
                  <a:pt x="2930656" y="3352741"/>
                </a:lnTo>
                <a:cubicBezTo>
                  <a:pt x="2930656" y="3369509"/>
                  <a:pt x="2931747" y="3382085"/>
                  <a:pt x="2933930" y="3390469"/>
                </a:cubicBezTo>
                <a:cubicBezTo>
                  <a:pt x="2936113" y="3398853"/>
                  <a:pt x="2939759" y="3405996"/>
                  <a:pt x="2944869" y="3411900"/>
                </a:cubicBezTo>
                <a:cubicBezTo>
                  <a:pt x="2949979" y="3417803"/>
                  <a:pt x="2957147" y="3422219"/>
                  <a:pt x="2966375" y="3425146"/>
                </a:cubicBezTo>
                <a:cubicBezTo>
                  <a:pt x="2975602" y="3428073"/>
                  <a:pt x="2986863" y="3429536"/>
                  <a:pt x="3000159" y="3429536"/>
                </a:cubicBezTo>
                <a:cubicBezTo>
                  <a:pt x="3012065" y="3429536"/>
                  <a:pt x="3022607" y="3427825"/>
                  <a:pt x="3031785" y="3424402"/>
                </a:cubicBezTo>
                <a:cubicBezTo>
                  <a:pt x="3040962" y="3420978"/>
                  <a:pt x="3048478" y="3415670"/>
                  <a:pt x="3054332" y="3408477"/>
                </a:cubicBezTo>
                <a:cubicBezTo>
                  <a:pt x="3060186" y="3401284"/>
                  <a:pt x="3064006" y="3393544"/>
                  <a:pt x="3065792" y="3385260"/>
                </a:cubicBezTo>
                <a:cubicBezTo>
                  <a:pt x="3067578" y="3376975"/>
                  <a:pt x="3068471" y="3363952"/>
                  <a:pt x="3068471" y="3346192"/>
                </a:cubicBezTo>
                <a:lnTo>
                  <a:pt x="3068471" y="3297823"/>
                </a:lnTo>
                <a:cubicBezTo>
                  <a:pt x="3068471" y="3283833"/>
                  <a:pt x="3067503" y="3273415"/>
                  <a:pt x="3065569" y="3266569"/>
                </a:cubicBezTo>
                <a:cubicBezTo>
                  <a:pt x="3063634" y="3259723"/>
                  <a:pt x="3060037" y="3253076"/>
                  <a:pt x="3054779" y="3246626"/>
                </a:cubicBezTo>
                <a:cubicBezTo>
                  <a:pt x="3049520" y="3240177"/>
                  <a:pt x="3042054" y="3234943"/>
                  <a:pt x="3032380" y="3230925"/>
                </a:cubicBezTo>
                <a:cubicBezTo>
                  <a:pt x="3022706" y="3226907"/>
                  <a:pt x="3011122" y="3224897"/>
                  <a:pt x="2997629" y="3224897"/>
                </a:cubicBezTo>
                <a:close/>
                <a:moveTo>
                  <a:pt x="2654729" y="3224897"/>
                </a:moveTo>
                <a:cubicBezTo>
                  <a:pt x="2638655" y="3224897"/>
                  <a:pt x="2625459" y="3228023"/>
                  <a:pt x="2615140" y="3234274"/>
                </a:cubicBezTo>
                <a:cubicBezTo>
                  <a:pt x="2604821" y="3240524"/>
                  <a:pt x="2597678" y="3248809"/>
                  <a:pt x="2593709" y="3259128"/>
                </a:cubicBezTo>
                <a:cubicBezTo>
                  <a:pt x="2589740" y="3269447"/>
                  <a:pt x="2587756" y="3283784"/>
                  <a:pt x="2587756" y="3302139"/>
                </a:cubicBezTo>
                <a:lnTo>
                  <a:pt x="2587756" y="3352741"/>
                </a:lnTo>
                <a:cubicBezTo>
                  <a:pt x="2587756" y="3369509"/>
                  <a:pt x="2588847" y="3382085"/>
                  <a:pt x="2591030" y="3390469"/>
                </a:cubicBezTo>
                <a:cubicBezTo>
                  <a:pt x="2593213" y="3398853"/>
                  <a:pt x="2596859" y="3405996"/>
                  <a:pt x="2601969" y="3411900"/>
                </a:cubicBezTo>
                <a:cubicBezTo>
                  <a:pt x="2607079" y="3417803"/>
                  <a:pt x="2614247" y="3422219"/>
                  <a:pt x="2623475" y="3425146"/>
                </a:cubicBezTo>
                <a:cubicBezTo>
                  <a:pt x="2632702" y="3428073"/>
                  <a:pt x="2643963" y="3429536"/>
                  <a:pt x="2657259" y="3429536"/>
                </a:cubicBezTo>
                <a:cubicBezTo>
                  <a:pt x="2669165" y="3429536"/>
                  <a:pt x="2679707" y="3427825"/>
                  <a:pt x="2688885" y="3424402"/>
                </a:cubicBezTo>
                <a:cubicBezTo>
                  <a:pt x="2698062" y="3420978"/>
                  <a:pt x="2705578" y="3415670"/>
                  <a:pt x="2711432" y="3408477"/>
                </a:cubicBezTo>
                <a:cubicBezTo>
                  <a:pt x="2717286" y="3401284"/>
                  <a:pt x="2721106" y="3393544"/>
                  <a:pt x="2722892" y="3385260"/>
                </a:cubicBezTo>
                <a:cubicBezTo>
                  <a:pt x="2724678" y="3376975"/>
                  <a:pt x="2725571" y="3363952"/>
                  <a:pt x="2725571" y="3346192"/>
                </a:cubicBezTo>
                <a:lnTo>
                  <a:pt x="2725571" y="3297823"/>
                </a:lnTo>
                <a:cubicBezTo>
                  <a:pt x="2725571" y="3283833"/>
                  <a:pt x="2724603" y="3273415"/>
                  <a:pt x="2722669" y="3266569"/>
                </a:cubicBezTo>
                <a:cubicBezTo>
                  <a:pt x="2720734" y="3259723"/>
                  <a:pt x="2717137" y="3253076"/>
                  <a:pt x="2711879" y="3246626"/>
                </a:cubicBezTo>
                <a:cubicBezTo>
                  <a:pt x="2706620" y="3240177"/>
                  <a:pt x="2699154" y="3234943"/>
                  <a:pt x="2689480" y="3230925"/>
                </a:cubicBezTo>
                <a:cubicBezTo>
                  <a:pt x="2679806" y="3226907"/>
                  <a:pt x="2668222" y="3224897"/>
                  <a:pt x="2654729" y="3224897"/>
                </a:cubicBezTo>
                <a:close/>
                <a:moveTo>
                  <a:pt x="2111804" y="3224897"/>
                </a:moveTo>
                <a:cubicBezTo>
                  <a:pt x="2095731" y="3224897"/>
                  <a:pt x="2082534" y="3228023"/>
                  <a:pt x="2072216" y="3234274"/>
                </a:cubicBezTo>
                <a:cubicBezTo>
                  <a:pt x="2061897" y="3240524"/>
                  <a:pt x="2054753" y="3248809"/>
                  <a:pt x="2050784" y="3259128"/>
                </a:cubicBezTo>
                <a:cubicBezTo>
                  <a:pt x="2046816" y="3269447"/>
                  <a:pt x="2044831" y="3283784"/>
                  <a:pt x="2044831" y="3302139"/>
                </a:cubicBezTo>
                <a:lnTo>
                  <a:pt x="2044831" y="3352741"/>
                </a:lnTo>
                <a:cubicBezTo>
                  <a:pt x="2044831" y="3369509"/>
                  <a:pt x="2045923" y="3382085"/>
                  <a:pt x="2048105" y="3390469"/>
                </a:cubicBezTo>
                <a:cubicBezTo>
                  <a:pt x="2050289" y="3398853"/>
                  <a:pt x="2053935" y="3405996"/>
                  <a:pt x="2059045" y="3411900"/>
                </a:cubicBezTo>
                <a:cubicBezTo>
                  <a:pt x="2064154" y="3417803"/>
                  <a:pt x="2071323" y="3422219"/>
                  <a:pt x="2080550" y="3425146"/>
                </a:cubicBezTo>
                <a:cubicBezTo>
                  <a:pt x="2089778" y="3428073"/>
                  <a:pt x="2101038" y="3429536"/>
                  <a:pt x="2114334" y="3429536"/>
                </a:cubicBezTo>
                <a:cubicBezTo>
                  <a:pt x="2126240" y="3429536"/>
                  <a:pt x="2136782" y="3427825"/>
                  <a:pt x="2145960" y="3424402"/>
                </a:cubicBezTo>
                <a:cubicBezTo>
                  <a:pt x="2155137" y="3420978"/>
                  <a:pt x="2162653" y="3415670"/>
                  <a:pt x="2168507" y="3408477"/>
                </a:cubicBezTo>
                <a:cubicBezTo>
                  <a:pt x="2174361" y="3401284"/>
                  <a:pt x="2178181" y="3393544"/>
                  <a:pt x="2179967" y="3385260"/>
                </a:cubicBezTo>
                <a:cubicBezTo>
                  <a:pt x="2181753" y="3376975"/>
                  <a:pt x="2182646" y="3363952"/>
                  <a:pt x="2182646" y="3346192"/>
                </a:cubicBezTo>
                <a:lnTo>
                  <a:pt x="2182646" y="3297823"/>
                </a:lnTo>
                <a:cubicBezTo>
                  <a:pt x="2182646" y="3283833"/>
                  <a:pt x="2181678" y="3273415"/>
                  <a:pt x="2179744" y="3266569"/>
                </a:cubicBezTo>
                <a:cubicBezTo>
                  <a:pt x="2177809" y="3259723"/>
                  <a:pt x="2174212" y="3253076"/>
                  <a:pt x="2168954" y="3246626"/>
                </a:cubicBezTo>
                <a:cubicBezTo>
                  <a:pt x="2163695" y="3240177"/>
                  <a:pt x="2156229" y="3234943"/>
                  <a:pt x="2146555" y="3230925"/>
                </a:cubicBezTo>
                <a:cubicBezTo>
                  <a:pt x="2136881" y="3226907"/>
                  <a:pt x="2125297" y="3224897"/>
                  <a:pt x="2111804" y="3224897"/>
                </a:cubicBezTo>
                <a:close/>
                <a:moveTo>
                  <a:pt x="1797032" y="3224897"/>
                </a:moveTo>
                <a:cubicBezTo>
                  <a:pt x="1783241" y="3224897"/>
                  <a:pt x="1771037" y="3227552"/>
                  <a:pt x="1760421" y="3232860"/>
                </a:cubicBezTo>
                <a:cubicBezTo>
                  <a:pt x="1749805" y="3238168"/>
                  <a:pt x="1742165" y="3245808"/>
                  <a:pt x="1737501" y="3255779"/>
                </a:cubicBezTo>
                <a:cubicBezTo>
                  <a:pt x="1732838" y="3265751"/>
                  <a:pt x="1730506" y="3279369"/>
                  <a:pt x="1730506" y="3296633"/>
                </a:cubicBezTo>
                <a:lnTo>
                  <a:pt x="1730506" y="3354229"/>
                </a:lnTo>
                <a:cubicBezTo>
                  <a:pt x="1730506" y="3368913"/>
                  <a:pt x="1731548" y="3380100"/>
                  <a:pt x="1733632" y="3387790"/>
                </a:cubicBezTo>
                <a:cubicBezTo>
                  <a:pt x="1735716" y="3395479"/>
                  <a:pt x="1739461" y="3402524"/>
                  <a:pt x="1744868" y="3408923"/>
                </a:cubicBezTo>
                <a:cubicBezTo>
                  <a:pt x="1750276" y="3415323"/>
                  <a:pt x="1757841" y="3420358"/>
                  <a:pt x="1767565" y="3424029"/>
                </a:cubicBezTo>
                <a:cubicBezTo>
                  <a:pt x="1777288" y="3427701"/>
                  <a:pt x="1788500" y="3429536"/>
                  <a:pt x="1801200" y="3429536"/>
                </a:cubicBezTo>
                <a:cubicBezTo>
                  <a:pt x="1814297" y="3429536"/>
                  <a:pt x="1825186" y="3427676"/>
                  <a:pt x="1833868" y="3423955"/>
                </a:cubicBezTo>
                <a:cubicBezTo>
                  <a:pt x="1842549" y="3420234"/>
                  <a:pt x="1849718" y="3414653"/>
                  <a:pt x="1855373" y="3407212"/>
                </a:cubicBezTo>
                <a:cubicBezTo>
                  <a:pt x="1861029" y="3399770"/>
                  <a:pt x="1864625" y="3392776"/>
                  <a:pt x="1866164" y="3386227"/>
                </a:cubicBezTo>
                <a:cubicBezTo>
                  <a:pt x="1867701" y="3379679"/>
                  <a:pt x="1868470" y="3370303"/>
                  <a:pt x="1868470" y="3358099"/>
                </a:cubicBezTo>
                <a:lnTo>
                  <a:pt x="1868470" y="3343513"/>
                </a:lnTo>
                <a:lnTo>
                  <a:pt x="1811469" y="3343513"/>
                </a:lnTo>
                <a:lnTo>
                  <a:pt x="1811469" y="3369558"/>
                </a:lnTo>
                <a:cubicBezTo>
                  <a:pt x="1811469" y="3379381"/>
                  <a:pt x="1810700" y="3386004"/>
                  <a:pt x="1809162" y="3389427"/>
                </a:cubicBezTo>
                <a:cubicBezTo>
                  <a:pt x="1807624" y="3392850"/>
                  <a:pt x="1804573" y="3394561"/>
                  <a:pt x="1800009" y="3394561"/>
                </a:cubicBezTo>
                <a:cubicBezTo>
                  <a:pt x="1796338" y="3394561"/>
                  <a:pt x="1793858" y="3393272"/>
                  <a:pt x="1792567" y="3390692"/>
                </a:cubicBezTo>
                <a:cubicBezTo>
                  <a:pt x="1791278" y="3388112"/>
                  <a:pt x="1790633" y="3382358"/>
                  <a:pt x="1790633" y="3373428"/>
                </a:cubicBezTo>
                <a:lnTo>
                  <a:pt x="1790633" y="3330714"/>
                </a:lnTo>
                <a:lnTo>
                  <a:pt x="1868470" y="3330714"/>
                </a:lnTo>
                <a:lnTo>
                  <a:pt x="1868470" y="3304520"/>
                </a:lnTo>
                <a:cubicBezTo>
                  <a:pt x="1868470" y="3285371"/>
                  <a:pt x="1866262" y="3270513"/>
                  <a:pt x="1861847" y="3259946"/>
                </a:cubicBezTo>
                <a:cubicBezTo>
                  <a:pt x="1857432" y="3249380"/>
                  <a:pt x="1849742" y="3240896"/>
                  <a:pt x="1838779" y="3234497"/>
                </a:cubicBezTo>
                <a:cubicBezTo>
                  <a:pt x="1827815" y="3228097"/>
                  <a:pt x="1813900" y="3224897"/>
                  <a:pt x="1797032" y="3224897"/>
                </a:cubicBezTo>
                <a:close/>
                <a:moveTo>
                  <a:pt x="1473183" y="3224897"/>
                </a:moveTo>
                <a:cubicBezTo>
                  <a:pt x="1459391" y="3224897"/>
                  <a:pt x="1447187" y="3227552"/>
                  <a:pt x="1436571" y="3232860"/>
                </a:cubicBezTo>
                <a:cubicBezTo>
                  <a:pt x="1425955" y="3238168"/>
                  <a:pt x="1418315" y="3245808"/>
                  <a:pt x="1413652" y="3255779"/>
                </a:cubicBezTo>
                <a:cubicBezTo>
                  <a:pt x="1408988" y="3265751"/>
                  <a:pt x="1406656" y="3279369"/>
                  <a:pt x="1406656" y="3296633"/>
                </a:cubicBezTo>
                <a:lnTo>
                  <a:pt x="1406656" y="3354229"/>
                </a:lnTo>
                <a:cubicBezTo>
                  <a:pt x="1406656" y="3368913"/>
                  <a:pt x="1407698" y="3380100"/>
                  <a:pt x="1409782" y="3387790"/>
                </a:cubicBezTo>
                <a:cubicBezTo>
                  <a:pt x="1411866" y="3395479"/>
                  <a:pt x="1415611" y="3402524"/>
                  <a:pt x="1421018" y="3408923"/>
                </a:cubicBezTo>
                <a:cubicBezTo>
                  <a:pt x="1426426" y="3415323"/>
                  <a:pt x="1433991" y="3420358"/>
                  <a:pt x="1443715" y="3424029"/>
                </a:cubicBezTo>
                <a:cubicBezTo>
                  <a:pt x="1453438" y="3427701"/>
                  <a:pt x="1464650" y="3429536"/>
                  <a:pt x="1477350" y="3429536"/>
                </a:cubicBezTo>
                <a:cubicBezTo>
                  <a:pt x="1490447" y="3429536"/>
                  <a:pt x="1501336" y="3427676"/>
                  <a:pt x="1510018" y="3423955"/>
                </a:cubicBezTo>
                <a:cubicBezTo>
                  <a:pt x="1518699" y="3420234"/>
                  <a:pt x="1525868" y="3414653"/>
                  <a:pt x="1531524" y="3407212"/>
                </a:cubicBezTo>
                <a:cubicBezTo>
                  <a:pt x="1537179" y="3399770"/>
                  <a:pt x="1540775" y="3392776"/>
                  <a:pt x="1542314" y="3386227"/>
                </a:cubicBezTo>
                <a:cubicBezTo>
                  <a:pt x="1543851" y="3379679"/>
                  <a:pt x="1544620" y="3370303"/>
                  <a:pt x="1544620" y="3358099"/>
                </a:cubicBezTo>
                <a:lnTo>
                  <a:pt x="1544620" y="3343513"/>
                </a:lnTo>
                <a:lnTo>
                  <a:pt x="1487619" y="3343513"/>
                </a:lnTo>
                <a:lnTo>
                  <a:pt x="1487619" y="3369558"/>
                </a:lnTo>
                <a:cubicBezTo>
                  <a:pt x="1487619" y="3379381"/>
                  <a:pt x="1486850" y="3386004"/>
                  <a:pt x="1485312" y="3389427"/>
                </a:cubicBezTo>
                <a:cubicBezTo>
                  <a:pt x="1483774" y="3392850"/>
                  <a:pt x="1480723" y="3394561"/>
                  <a:pt x="1476159" y="3394561"/>
                </a:cubicBezTo>
                <a:cubicBezTo>
                  <a:pt x="1472488" y="3394561"/>
                  <a:pt x="1470008" y="3393272"/>
                  <a:pt x="1468718" y="3390692"/>
                </a:cubicBezTo>
                <a:cubicBezTo>
                  <a:pt x="1467428" y="3388112"/>
                  <a:pt x="1466783" y="3382358"/>
                  <a:pt x="1466783" y="3373428"/>
                </a:cubicBezTo>
                <a:lnTo>
                  <a:pt x="1466783" y="3330714"/>
                </a:lnTo>
                <a:lnTo>
                  <a:pt x="1544620" y="3330714"/>
                </a:lnTo>
                <a:lnTo>
                  <a:pt x="1544620" y="3304520"/>
                </a:lnTo>
                <a:cubicBezTo>
                  <a:pt x="1544620" y="3285371"/>
                  <a:pt x="1542413" y="3270513"/>
                  <a:pt x="1537998" y="3259946"/>
                </a:cubicBezTo>
                <a:cubicBezTo>
                  <a:pt x="1533582" y="3249380"/>
                  <a:pt x="1525893" y="3240896"/>
                  <a:pt x="1514929" y="3234497"/>
                </a:cubicBezTo>
                <a:cubicBezTo>
                  <a:pt x="1503965" y="3228097"/>
                  <a:pt x="1490050" y="3224897"/>
                  <a:pt x="1473183" y="3224897"/>
                </a:cubicBezTo>
                <a:close/>
                <a:moveTo>
                  <a:pt x="1101708" y="3224897"/>
                </a:moveTo>
                <a:cubicBezTo>
                  <a:pt x="1087916" y="3224897"/>
                  <a:pt x="1075712" y="3227552"/>
                  <a:pt x="1065096" y="3232860"/>
                </a:cubicBezTo>
                <a:cubicBezTo>
                  <a:pt x="1054479" y="3238168"/>
                  <a:pt x="1046840" y="3245808"/>
                  <a:pt x="1042176" y="3255779"/>
                </a:cubicBezTo>
                <a:cubicBezTo>
                  <a:pt x="1037513" y="3265751"/>
                  <a:pt x="1035181" y="3279369"/>
                  <a:pt x="1035181" y="3296633"/>
                </a:cubicBezTo>
                <a:lnTo>
                  <a:pt x="1035181" y="3354229"/>
                </a:lnTo>
                <a:cubicBezTo>
                  <a:pt x="1035181" y="3368913"/>
                  <a:pt x="1036223" y="3380100"/>
                  <a:pt x="1038307" y="3387790"/>
                </a:cubicBezTo>
                <a:cubicBezTo>
                  <a:pt x="1040390" y="3395479"/>
                  <a:pt x="1044136" y="3402524"/>
                  <a:pt x="1049543" y="3408923"/>
                </a:cubicBezTo>
                <a:cubicBezTo>
                  <a:pt x="1054951" y="3415323"/>
                  <a:pt x="1062516" y="3420358"/>
                  <a:pt x="1072240" y="3424029"/>
                </a:cubicBezTo>
                <a:cubicBezTo>
                  <a:pt x="1081963" y="3427701"/>
                  <a:pt x="1093175" y="3429536"/>
                  <a:pt x="1105874" y="3429536"/>
                </a:cubicBezTo>
                <a:cubicBezTo>
                  <a:pt x="1118972" y="3429536"/>
                  <a:pt x="1129861" y="3427676"/>
                  <a:pt x="1138543" y="3423955"/>
                </a:cubicBezTo>
                <a:cubicBezTo>
                  <a:pt x="1147224" y="3420234"/>
                  <a:pt x="1154393" y="3414653"/>
                  <a:pt x="1160048" y="3407212"/>
                </a:cubicBezTo>
                <a:cubicBezTo>
                  <a:pt x="1165704" y="3399770"/>
                  <a:pt x="1169300" y="3392776"/>
                  <a:pt x="1170838" y="3386227"/>
                </a:cubicBezTo>
                <a:cubicBezTo>
                  <a:pt x="1172376" y="3379679"/>
                  <a:pt x="1173145" y="3370303"/>
                  <a:pt x="1173145" y="3358099"/>
                </a:cubicBezTo>
                <a:lnTo>
                  <a:pt x="1173145" y="3343513"/>
                </a:lnTo>
                <a:lnTo>
                  <a:pt x="1116144" y="3343513"/>
                </a:lnTo>
                <a:lnTo>
                  <a:pt x="1116144" y="3369558"/>
                </a:lnTo>
                <a:cubicBezTo>
                  <a:pt x="1116144" y="3379381"/>
                  <a:pt x="1115375" y="3386004"/>
                  <a:pt x="1113837" y="3389427"/>
                </a:cubicBezTo>
                <a:cubicBezTo>
                  <a:pt x="1112299" y="3392850"/>
                  <a:pt x="1109248" y="3394561"/>
                  <a:pt x="1104684" y="3394561"/>
                </a:cubicBezTo>
                <a:cubicBezTo>
                  <a:pt x="1101013" y="3394561"/>
                  <a:pt x="1098533" y="3393272"/>
                  <a:pt x="1097242" y="3390692"/>
                </a:cubicBezTo>
                <a:cubicBezTo>
                  <a:pt x="1095953" y="3388112"/>
                  <a:pt x="1095308" y="3382358"/>
                  <a:pt x="1095308" y="3373428"/>
                </a:cubicBezTo>
                <a:lnTo>
                  <a:pt x="1095308" y="3330714"/>
                </a:lnTo>
                <a:lnTo>
                  <a:pt x="1173145" y="3330714"/>
                </a:lnTo>
                <a:lnTo>
                  <a:pt x="1173145" y="3304520"/>
                </a:lnTo>
                <a:cubicBezTo>
                  <a:pt x="1173145" y="3285371"/>
                  <a:pt x="1170937" y="3270513"/>
                  <a:pt x="1166522" y="3259946"/>
                </a:cubicBezTo>
                <a:cubicBezTo>
                  <a:pt x="1162107" y="3249380"/>
                  <a:pt x="1154417" y="3240896"/>
                  <a:pt x="1143454" y="3234497"/>
                </a:cubicBezTo>
                <a:cubicBezTo>
                  <a:pt x="1132490" y="3228097"/>
                  <a:pt x="1118575" y="3224897"/>
                  <a:pt x="1101708" y="3224897"/>
                </a:cubicBezTo>
                <a:close/>
                <a:moveTo>
                  <a:pt x="797354" y="3224897"/>
                </a:moveTo>
                <a:cubicBezTo>
                  <a:pt x="781281" y="3224897"/>
                  <a:pt x="768084" y="3228023"/>
                  <a:pt x="757766" y="3234274"/>
                </a:cubicBezTo>
                <a:cubicBezTo>
                  <a:pt x="747447" y="3240524"/>
                  <a:pt x="740303" y="3248809"/>
                  <a:pt x="736334" y="3259128"/>
                </a:cubicBezTo>
                <a:cubicBezTo>
                  <a:pt x="732366" y="3269447"/>
                  <a:pt x="730381" y="3283784"/>
                  <a:pt x="730381" y="3302139"/>
                </a:cubicBezTo>
                <a:lnTo>
                  <a:pt x="730381" y="3352741"/>
                </a:lnTo>
                <a:cubicBezTo>
                  <a:pt x="730381" y="3369509"/>
                  <a:pt x="731473" y="3382085"/>
                  <a:pt x="733656" y="3390469"/>
                </a:cubicBezTo>
                <a:cubicBezTo>
                  <a:pt x="735838" y="3398853"/>
                  <a:pt x="739485" y="3405996"/>
                  <a:pt x="744594" y="3411900"/>
                </a:cubicBezTo>
                <a:cubicBezTo>
                  <a:pt x="749704" y="3417803"/>
                  <a:pt x="756873" y="3422219"/>
                  <a:pt x="766100" y="3425146"/>
                </a:cubicBezTo>
                <a:cubicBezTo>
                  <a:pt x="775328" y="3428073"/>
                  <a:pt x="786589" y="3429536"/>
                  <a:pt x="799884" y="3429536"/>
                </a:cubicBezTo>
                <a:cubicBezTo>
                  <a:pt x="811790" y="3429536"/>
                  <a:pt x="822332" y="3427825"/>
                  <a:pt x="831510" y="3424402"/>
                </a:cubicBezTo>
                <a:cubicBezTo>
                  <a:pt x="840688" y="3420978"/>
                  <a:pt x="848204" y="3415670"/>
                  <a:pt x="854058" y="3408477"/>
                </a:cubicBezTo>
                <a:cubicBezTo>
                  <a:pt x="859911" y="3401284"/>
                  <a:pt x="863731" y="3393544"/>
                  <a:pt x="865517" y="3385260"/>
                </a:cubicBezTo>
                <a:cubicBezTo>
                  <a:pt x="867303" y="3376975"/>
                  <a:pt x="868196" y="3363952"/>
                  <a:pt x="868196" y="3346192"/>
                </a:cubicBezTo>
                <a:lnTo>
                  <a:pt x="868196" y="3297823"/>
                </a:lnTo>
                <a:cubicBezTo>
                  <a:pt x="868196" y="3283833"/>
                  <a:pt x="867229" y="3273415"/>
                  <a:pt x="865294" y="3266569"/>
                </a:cubicBezTo>
                <a:cubicBezTo>
                  <a:pt x="863359" y="3259723"/>
                  <a:pt x="859763" y="3253076"/>
                  <a:pt x="854504" y="3246626"/>
                </a:cubicBezTo>
                <a:cubicBezTo>
                  <a:pt x="849245" y="3240177"/>
                  <a:pt x="841779" y="3234943"/>
                  <a:pt x="832105" y="3230925"/>
                </a:cubicBezTo>
                <a:cubicBezTo>
                  <a:pt x="822432" y="3226907"/>
                  <a:pt x="810848" y="3224897"/>
                  <a:pt x="797354" y="3224897"/>
                </a:cubicBezTo>
                <a:close/>
                <a:moveTo>
                  <a:pt x="482880" y="3224897"/>
                </a:moveTo>
                <a:cubicBezTo>
                  <a:pt x="467104" y="3224897"/>
                  <a:pt x="453710" y="3228246"/>
                  <a:pt x="442697" y="3234943"/>
                </a:cubicBezTo>
                <a:cubicBezTo>
                  <a:pt x="431683" y="3241641"/>
                  <a:pt x="424490" y="3249256"/>
                  <a:pt x="421116" y="3257788"/>
                </a:cubicBezTo>
                <a:cubicBezTo>
                  <a:pt x="417743" y="3266321"/>
                  <a:pt x="416056" y="3278972"/>
                  <a:pt x="416056" y="3295740"/>
                </a:cubicBezTo>
                <a:lnTo>
                  <a:pt x="416056" y="3351848"/>
                </a:lnTo>
                <a:cubicBezTo>
                  <a:pt x="416056" y="3371096"/>
                  <a:pt x="418115" y="3385954"/>
                  <a:pt x="422233" y="3396422"/>
                </a:cubicBezTo>
                <a:cubicBezTo>
                  <a:pt x="426350" y="3406889"/>
                  <a:pt x="433370" y="3415025"/>
                  <a:pt x="443292" y="3420830"/>
                </a:cubicBezTo>
                <a:cubicBezTo>
                  <a:pt x="453214" y="3426634"/>
                  <a:pt x="466658" y="3429536"/>
                  <a:pt x="483624" y="3429536"/>
                </a:cubicBezTo>
                <a:cubicBezTo>
                  <a:pt x="496920" y="3429536"/>
                  <a:pt x="508082" y="3427428"/>
                  <a:pt x="517111" y="3423211"/>
                </a:cubicBezTo>
                <a:cubicBezTo>
                  <a:pt x="526139" y="3418994"/>
                  <a:pt x="533457" y="3412743"/>
                  <a:pt x="539063" y="3404459"/>
                </a:cubicBezTo>
                <a:cubicBezTo>
                  <a:pt x="544669" y="3396174"/>
                  <a:pt x="547993" y="3388087"/>
                  <a:pt x="549034" y="3380200"/>
                </a:cubicBezTo>
                <a:cubicBezTo>
                  <a:pt x="550076" y="3372312"/>
                  <a:pt x="550647" y="3360480"/>
                  <a:pt x="550746" y="3344704"/>
                </a:cubicBezTo>
                <a:lnTo>
                  <a:pt x="497168" y="3344704"/>
                </a:lnTo>
                <a:lnTo>
                  <a:pt x="497168" y="3368219"/>
                </a:lnTo>
                <a:cubicBezTo>
                  <a:pt x="497168" y="3378438"/>
                  <a:pt x="496448" y="3385384"/>
                  <a:pt x="495010" y="3389055"/>
                </a:cubicBezTo>
                <a:cubicBezTo>
                  <a:pt x="493571" y="3392726"/>
                  <a:pt x="490818" y="3394561"/>
                  <a:pt x="486750" y="3394561"/>
                </a:cubicBezTo>
                <a:cubicBezTo>
                  <a:pt x="483277" y="3394561"/>
                  <a:pt x="480648" y="3392800"/>
                  <a:pt x="478862" y="3389278"/>
                </a:cubicBezTo>
                <a:cubicBezTo>
                  <a:pt x="477076" y="3385756"/>
                  <a:pt x="476183" y="3380472"/>
                  <a:pt x="476183" y="3373428"/>
                </a:cubicBezTo>
                <a:lnTo>
                  <a:pt x="476183" y="3280262"/>
                </a:lnTo>
                <a:cubicBezTo>
                  <a:pt x="476183" y="3271629"/>
                  <a:pt x="476778" y="3266073"/>
                  <a:pt x="477969" y="3263593"/>
                </a:cubicBezTo>
                <a:cubicBezTo>
                  <a:pt x="479159" y="3261112"/>
                  <a:pt x="481491" y="3259872"/>
                  <a:pt x="484964" y="3259872"/>
                </a:cubicBezTo>
                <a:cubicBezTo>
                  <a:pt x="488436" y="3259872"/>
                  <a:pt x="490818" y="3261286"/>
                  <a:pt x="492107" y="3264114"/>
                </a:cubicBezTo>
                <a:cubicBezTo>
                  <a:pt x="493397" y="3266941"/>
                  <a:pt x="494042" y="3272324"/>
                  <a:pt x="494042" y="3280262"/>
                </a:cubicBezTo>
                <a:lnTo>
                  <a:pt x="494042" y="3303032"/>
                </a:lnTo>
                <a:lnTo>
                  <a:pt x="550746" y="3303032"/>
                </a:lnTo>
                <a:cubicBezTo>
                  <a:pt x="550746" y="3284478"/>
                  <a:pt x="548910" y="3270141"/>
                  <a:pt x="545239" y="3260021"/>
                </a:cubicBezTo>
                <a:cubicBezTo>
                  <a:pt x="541568" y="3249901"/>
                  <a:pt x="534176" y="3241517"/>
                  <a:pt x="523064" y="3234869"/>
                </a:cubicBezTo>
                <a:cubicBezTo>
                  <a:pt x="511951" y="3228221"/>
                  <a:pt x="498557" y="3224897"/>
                  <a:pt x="482880" y="3224897"/>
                </a:cubicBezTo>
                <a:close/>
                <a:moveTo>
                  <a:pt x="330629" y="3224897"/>
                </a:moveTo>
                <a:cubicBezTo>
                  <a:pt x="314555" y="3224897"/>
                  <a:pt x="301359" y="3228023"/>
                  <a:pt x="291041" y="3234274"/>
                </a:cubicBezTo>
                <a:cubicBezTo>
                  <a:pt x="280722" y="3240524"/>
                  <a:pt x="273578" y="3248809"/>
                  <a:pt x="269610" y="3259128"/>
                </a:cubicBezTo>
                <a:cubicBezTo>
                  <a:pt x="265641" y="3269447"/>
                  <a:pt x="263656" y="3283784"/>
                  <a:pt x="263656" y="3302139"/>
                </a:cubicBezTo>
                <a:lnTo>
                  <a:pt x="263656" y="3352741"/>
                </a:lnTo>
                <a:cubicBezTo>
                  <a:pt x="263656" y="3369509"/>
                  <a:pt x="264748" y="3382085"/>
                  <a:pt x="266931" y="3390469"/>
                </a:cubicBezTo>
                <a:cubicBezTo>
                  <a:pt x="269113" y="3398853"/>
                  <a:pt x="272760" y="3405996"/>
                  <a:pt x="277869" y="3411900"/>
                </a:cubicBezTo>
                <a:cubicBezTo>
                  <a:pt x="282979" y="3417803"/>
                  <a:pt x="290148" y="3422219"/>
                  <a:pt x="299375" y="3425146"/>
                </a:cubicBezTo>
                <a:cubicBezTo>
                  <a:pt x="308602" y="3428073"/>
                  <a:pt x="319864" y="3429536"/>
                  <a:pt x="333159" y="3429536"/>
                </a:cubicBezTo>
                <a:cubicBezTo>
                  <a:pt x="345065" y="3429536"/>
                  <a:pt x="355607" y="3427825"/>
                  <a:pt x="364785" y="3424402"/>
                </a:cubicBezTo>
                <a:cubicBezTo>
                  <a:pt x="373963" y="3420978"/>
                  <a:pt x="381479" y="3415670"/>
                  <a:pt x="387332" y="3408477"/>
                </a:cubicBezTo>
                <a:cubicBezTo>
                  <a:pt x="393186" y="3401284"/>
                  <a:pt x="397006" y="3393544"/>
                  <a:pt x="398792" y="3385260"/>
                </a:cubicBezTo>
                <a:cubicBezTo>
                  <a:pt x="400578" y="3376975"/>
                  <a:pt x="401471" y="3363952"/>
                  <a:pt x="401471" y="3346192"/>
                </a:cubicBezTo>
                <a:lnTo>
                  <a:pt x="401471" y="3297823"/>
                </a:lnTo>
                <a:cubicBezTo>
                  <a:pt x="401471" y="3283833"/>
                  <a:pt x="400504" y="3273415"/>
                  <a:pt x="398569" y="3266569"/>
                </a:cubicBezTo>
                <a:cubicBezTo>
                  <a:pt x="396634" y="3259723"/>
                  <a:pt x="393038" y="3253076"/>
                  <a:pt x="387779" y="3246626"/>
                </a:cubicBezTo>
                <a:cubicBezTo>
                  <a:pt x="382520" y="3240177"/>
                  <a:pt x="375054" y="3234943"/>
                  <a:pt x="365380" y="3230925"/>
                </a:cubicBezTo>
                <a:cubicBezTo>
                  <a:pt x="355707" y="3226907"/>
                  <a:pt x="344123" y="3224897"/>
                  <a:pt x="330629" y="3224897"/>
                </a:cubicBezTo>
                <a:close/>
                <a:moveTo>
                  <a:pt x="1812213" y="3176528"/>
                </a:moveTo>
                <a:lnTo>
                  <a:pt x="1812213" y="3215224"/>
                </a:lnTo>
                <a:lnTo>
                  <a:pt x="1851057" y="3215224"/>
                </a:lnTo>
                <a:lnTo>
                  <a:pt x="1851057" y="3176528"/>
                </a:lnTo>
                <a:close/>
                <a:moveTo>
                  <a:pt x="1747324" y="3176528"/>
                </a:moveTo>
                <a:lnTo>
                  <a:pt x="1747324" y="3215224"/>
                </a:lnTo>
                <a:lnTo>
                  <a:pt x="1786168" y="3215224"/>
                </a:lnTo>
                <a:lnTo>
                  <a:pt x="1786168" y="3176528"/>
                </a:lnTo>
                <a:close/>
                <a:moveTo>
                  <a:pt x="2231164" y="3170278"/>
                </a:moveTo>
                <a:cubicBezTo>
                  <a:pt x="2231759" y="3183672"/>
                  <a:pt x="2235653" y="3194512"/>
                  <a:pt x="2242847" y="3202796"/>
                </a:cubicBezTo>
                <a:cubicBezTo>
                  <a:pt x="2250040" y="3211081"/>
                  <a:pt x="2260185" y="3215224"/>
                  <a:pt x="2273282" y="3215224"/>
                </a:cubicBezTo>
                <a:cubicBezTo>
                  <a:pt x="2286280" y="3215224"/>
                  <a:pt x="2296425" y="3211106"/>
                  <a:pt x="2303717" y="3202871"/>
                </a:cubicBezTo>
                <a:cubicBezTo>
                  <a:pt x="2311010" y="3194636"/>
                  <a:pt x="2314954" y="3183771"/>
                  <a:pt x="2315549" y="3170278"/>
                </a:cubicBezTo>
                <a:lnTo>
                  <a:pt x="2290248" y="3170278"/>
                </a:lnTo>
                <a:cubicBezTo>
                  <a:pt x="2289058" y="3183871"/>
                  <a:pt x="2283402" y="3190667"/>
                  <a:pt x="2273282" y="3190667"/>
                </a:cubicBezTo>
                <a:cubicBezTo>
                  <a:pt x="2263261" y="3190667"/>
                  <a:pt x="2257655" y="3183871"/>
                  <a:pt x="2256465" y="3170278"/>
                </a:cubicBezTo>
                <a:close/>
                <a:moveTo>
                  <a:pt x="3557669" y="2960579"/>
                </a:moveTo>
                <a:lnTo>
                  <a:pt x="3557669" y="3001209"/>
                </a:lnTo>
                <a:cubicBezTo>
                  <a:pt x="3557669" y="3011131"/>
                  <a:pt x="3557098" y="3017257"/>
                  <a:pt x="3555957" y="3019589"/>
                </a:cubicBezTo>
                <a:cubicBezTo>
                  <a:pt x="3554816" y="3021921"/>
                  <a:pt x="3552360" y="3023087"/>
                  <a:pt x="3548590" y="3023087"/>
                </a:cubicBezTo>
                <a:cubicBezTo>
                  <a:pt x="3544621" y="3023087"/>
                  <a:pt x="3541967" y="3021598"/>
                  <a:pt x="3540628" y="3018622"/>
                </a:cubicBezTo>
                <a:cubicBezTo>
                  <a:pt x="3539288" y="3015645"/>
                  <a:pt x="3538619" y="3009047"/>
                  <a:pt x="3538619" y="2998828"/>
                </a:cubicBezTo>
                <a:cubicBezTo>
                  <a:pt x="3538619" y="2989898"/>
                  <a:pt x="3539388" y="2983052"/>
                  <a:pt x="3540926" y="2978289"/>
                </a:cubicBezTo>
                <a:cubicBezTo>
                  <a:pt x="3542463" y="2973527"/>
                  <a:pt x="3548044" y="2967623"/>
                  <a:pt x="3557669" y="2960579"/>
                </a:cubicBezTo>
                <a:close/>
                <a:moveTo>
                  <a:pt x="3186194" y="2960579"/>
                </a:moveTo>
                <a:lnTo>
                  <a:pt x="3186194" y="3001209"/>
                </a:lnTo>
                <a:cubicBezTo>
                  <a:pt x="3186194" y="3011131"/>
                  <a:pt x="3185623" y="3017257"/>
                  <a:pt x="3184482" y="3019589"/>
                </a:cubicBezTo>
                <a:cubicBezTo>
                  <a:pt x="3183341" y="3021921"/>
                  <a:pt x="3180885" y="3023087"/>
                  <a:pt x="3177115" y="3023087"/>
                </a:cubicBezTo>
                <a:cubicBezTo>
                  <a:pt x="3173146" y="3023087"/>
                  <a:pt x="3170492" y="3021598"/>
                  <a:pt x="3169153" y="3018622"/>
                </a:cubicBezTo>
                <a:cubicBezTo>
                  <a:pt x="3167813" y="3015645"/>
                  <a:pt x="3167144" y="3009047"/>
                  <a:pt x="3167144" y="2998828"/>
                </a:cubicBezTo>
                <a:cubicBezTo>
                  <a:pt x="3167144" y="2989898"/>
                  <a:pt x="3167913" y="2983052"/>
                  <a:pt x="3169451" y="2978289"/>
                </a:cubicBezTo>
                <a:cubicBezTo>
                  <a:pt x="3170988" y="2973527"/>
                  <a:pt x="3176569" y="2967623"/>
                  <a:pt x="3186194" y="2960579"/>
                </a:cubicBezTo>
                <a:close/>
                <a:moveTo>
                  <a:pt x="1671720" y="2960579"/>
                </a:moveTo>
                <a:lnTo>
                  <a:pt x="1671720" y="3001209"/>
                </a:lnTo>
                <a:cubicBezTo>
                  <a:pt x="1671720" y="3011131"/>
                  <a:pt x="1671149" y="3017257"/>
                  <a:pt x="1670008" y="3019589"/>
                </a:cubicBezTo>
                <a:cubicBezTo>
                  <a:pt x="1668867" y="3021921"/>
                  <a:pt x="1666411" y="3023087"/>
                  <a:pt x="1662641" y="3023087"/>
                </a:cubicBezTo>
                <a:cubicBezTo>
                  <a:pt x="1658672" y="3023087"/>
                  <a:pt x="1656018" y="3021598"/>
                  <a:pt x="1654678" y="3018622"/>
                </a:cubicBezTo>
                <a:cubicBezTo>
                  <a:pt x="1653339" y="3015645"/>
                  <a:pt x="1652670" y="3009047"/>
                  <a:pt x="1652670" y="2998828"/>
                </a:cubicBezTo>
                <a:cubicBezTo>
                  <a:pt x="1652670" y="2989898"/>
                  <a:pt x="1653438" y="2983052"/>
                  <a:pt x="1654976" y="2978289"/>
                </a:cubicBezTo>
                <a:cubicBezTo>
                  <a:pt x="1656514" y="2973527"/>
                  <a:pt x="1662095" y="2967623"/>
                  <a:pt x="1671720" y="2960579"/>
                </a:cubicBezTo>
                <a:close/>
                <a:moveTo>
                  <a:pt x="1071644" y="2960579"/>
                </a:moveTo>
                <a:lnTo>
                  <a:pt x="1071644" y="3001209"/>
                </a:lnTo>
                <a:cubicBezTo>
                  <a:pt x="1071644" y="3011131"/>
                  <a:pt x="1071074" y="3017257"/>
                  <a:pt x="1069932" y="3019589"/>
                </a:cubicBezTo>
                <a:cubicBezTo>
                  <a:pt x="1068792" y="3021921"/>
                  <a:pt x="1066336" y="3023087"/>
                  <a:pt x="1062566" y="3023087"/>
                </a:cubicBezTo>
                <a:cubicBezTo>
                  <a:pt x="1058597" y="3023087"/>
                  <a:pt x="1055943" y="3021598"/>
                  <a:pt x="1054603" y="3018622"/>
                </a:cubicBezTo>
                <a:cubicBezTo>
                  <a:pt x="1053264" y="3015645"/>
                  <a:pt x="1052594" y="3009047"/>
                  <a:pt x="1052594" y="2998828"/>
                </a:cubicBezTo>
                <a:cubicBezTo>
                  <a:pt x="1052594" y="2989898"/>
                  <a:pt x="1053363" y="2983052"/>
                  <a:pt x="1054901" y="2978289"/>
                </a:cubicBezTo>
                <a:cubicBezTo>
                  <a:pt x="1056439" y="2973527"/>
                  <a:pt x="1062020" y="2967623"/>
                  <a:pt x="1071644" y="2960579"/>
                </a:cubicBezTo>
                <a:close/>
                <a:moveTo>
                  <a:pt x="3009684" y="2901494"/>
                </a:moveTo>
                <a:lnTo>
                  <a:pt x="3025311" y="2901494"/>
                </a:lnTo>
                <a:lnTo>
                  <a:pt x="3025311" y="3007013"/>
                </a:lnTo>
                <a:lnTo>
                  <a:pt x="2991824" y="3007013"/>
                </a:lnTo>
                <a:cubicBezTo>
                  <a:pt x="3003730" y="2974767"/>
                  <a:pt x="3009684" y="2940288"/>
                  <a:pt x="3009684" y="2903577"/>
                </a:cubicBezTo>
                <a:close/>
                <a:moveTo>
                  <a:pt x="2837787" y="2888397"/>
                </a:moveTo>
                <a:cubicBezTo>
                  <a:pt x="2841359" y="2888397"/>
                  <a:pt x="2843691" y="2889712"/>
                  <a:pt x="2844782" y="2892341"/>
                </a:cubicBezTo>
                <a:cubicBezTo>
                  <a:pt x="2845873" y="2894970"/>
                  <a:pt x="2846419" y="2901345"/>
                  <a:pt x="2846419" y="2911465"/>
                </a:cubicBezTo>
                <a:lnTo>
                  <a:pt x="2846419" y="3002548"/>
                </a:lnTo>
                <a:cubicBezTo>
                  <a:pt x="2846419" y="3011081"/>
                  <a:pt x="2845849" y="3016637"/>
                  <a:pt x="2844708" y="3019217"/>
                </a:cubicBezTo>
                <a:cubicBezTo>
                  <a:pt x="2843566" y="3021797"/>
                  <a:pt x="2841210" y="3023087"/>
                  <a:pt x="2837638" y="3023087"/>
                </a:cubicBezTo>
                <a:cubicBezTo>
                  <a:pt x="2834166" y="3023087"/>
                  <a:pt x="2831834" y="3021673"/>
                  <a:pt x="2830643" y="3018845"/>
                </a:cubicBezTo>
                <a:cubicBezTo>
                  <a:pt x="2829453" y="3016017"/>
                  <a:pt x="2828857" y="3009940"/>
                  <a:pt x="2828857" y="3000613"/>
                </a:cubicBezTo>
                <a:lnTo>
                  <a:pt x="2828857" y="2911465"/>
                </a:lnTo>
                <a:cubicBezTo>
                  <a:pt x="2828857" y="2901345"/>
                  <a:pt x="2829453" y="2894970"/>
                  <a:pt x="2830643" y="2892341"/>
                </a:cubicBezTo>
                <a:cubicBezTo>
                  <a:pt x="2831834" y="2889712"/>
                  <a:pt x="2834215" y="2888397"/>
                  <a:pt x="2837787" y="2888397"/>
                </a:cubicBezTo>
                <a:close/>
                <a:moveTo>
                  <a:pt x="2678095" y="2888397"/>
                </a:moveTo>
                <a:cubicBezTo>
                  <a:pt x="2682162" y="2888397"/>
                  <a:pt x="2684643" y="2889687"/>
                  <a:pt x="2685536" y="2892267"/>
                </a:cubicBezTo>
                <a:cubicBezTo>
                  <a:pt x="2686429" y="2894846"/>
                  <a:pt x="2686875" y="2902238"/>
                  <a:pt x="2686875" y="2914442"/>
                </a:cubicBezTo>
                <a:lnTo>
                  <a:pt x="2686875" y="2999125"/>
                </a:lnTo>
                <a:cubicBezTo>
                  <a:pt x="2686875" y="3009642"/>
                  <a:pt x="2686404" y="3016265"/>
                  <a:pt x="2685462" y="3018994"/>
                </a:cubicBezTo>
                <a:cubicBezTo>
                  <a:pt x="2684519" y="3021722"/>
                  <a:pt x="2682113" y="3023087"/>
                  <a:pt x="2678243" y="3023087"/>
                </a:cubicBezTo>
                <a:cubicBezTo>
                  <a:pt x="2674274" y="3023087"/>
                  <a:pt x="2671695" y="3021598"/>
                  <a:pt x="2670504" y="3018622"/>
                </a:cubicBezTo>
                <a:cubicBezTo>
                  <a:pt x="2669314" y="3015645"/>
                  <a:pt x="2668718" y="3008204"/>
                  <a:pt x="2668718" y="2996297"/>
                </a:cubicBezTo>
                <a:lnTo>
                  <a:pt x="2668718" y="2914442"/>
                </a:lnTo>
                <a:cubicBezTo>
                  <a:pt x="2668718" y="2903032"/>
                  <a:pt x="2669289" y="2895838"/>
                  <a:pt x="2670430" y="2892862"/>
                </a:cubicBezTo>
                <a:cubicBezTo>
                  <a:pt x="2671571" y="2889885"/>
                  <a:pt x="2674126" y="2888397"/>
                  <a:pt x="2678095" y="2888397"/>
                </a:cubicBezTo>
                <a:close/>
                <a:moveTo>
                  <a:pt x="2523462" y="2888397"/>
                </a:moveTo>
                <a:cubicBezTo>
                  <a:pt x="2527034" y="2888397"/>
                  <a:pt x="2529366" y="2889712"/>
                  <a:pt x="2530457" y="2892341"/>
                </a:cubicBezTo>
                <a:cubicBezTo>
                  <a:pt x="2531548" y="2894970"/>
                  <a:pt x="2532094" y="2901345"/>
                  <a:pt x="2532094" y="2911465"/>
                </a:cubicBezTo>
                <a:lnTo>
                  <a:pt x="2532094" y="3002548"/>
                </a:lnTo>
                <a:cubicBezTo>
                  <a:pt x="2532094" y="3011081"/>
                  <a:pt x="2531524" y="3016637"/>
                  <a:pt x="2530383" y="3019217"/>
                </a:cubicBezTo>
                <a:cubicBezTo>
                  <a:pt x="2529241" y="3021797"/>
                  <a:pt x="2526885" y="3023087"/>
                  <a:pt x="2523313" y="3023087"/>
                </a:cubicBezTo>
                <a:cubicBezTo>
                  <a:pt x="2519841" y="3023087"/>
                  <a:pt x="2517509" y="3021673"/>
                  <a:pt x="2516318" y="3018845"/>
                </a:cubicBezTo>
                <a:cubicBezTo>
                  <a:pt x="2515128" y="3016017"/>
                  <a:pt x="2514532" y="3009940"/>
                  <a:pt x="2514532" y="3000613"/>
                </a:cubicBezTo>
                <a:lnTo>
                  <a:pt x="2514532" y="2911465"/>
                </a:lnTo>
                <a:cubicBezTo>
                  <a:pt x="2514532" y="2901345"/>
                  <a:pt x="2515128" y="2894970"/>
                  <a:pt x="2516318" y="2892341"/>
                </a:cubicBezTo>
                <a:cubicBezTo>
                  <a:pt x="2517509" y="2889712"/>
                  <a:pt x="2519890" y="2888397"/>
                  <a:pt x="2523462" y="2888397"/>
                </a:cubicBezTo>
                <a:close/>
                <a:moveTo>
                  <a:pt x="1506520" y="2888397"/>
                </a:moveTo>
                <a:cubicBezTo>
                  <a:pt x="1510588" y="2888397"/>
                  <a:pt x="1513069" y="2889687"/>
                  <a:pt x="1513962" y="2892267"/>
                </a:cubicBezTo>
                <a:cubicBezTo>
                  <a:pt x="1514855" y="2894846"/>
                  <a:pt x="1515301" y="2902238"/>
                  <a:pt x="1515301" y="2914442"/>
                </a:cubicBezTo>
                <a:lnTo>
                  <a:pt x="1515301" y="2999125"/>
                </a:lnTo>
                <a:cubicBezTo>
                  <a:pt x="1515301" y="3009642"/>
                  <a:pt x="1514830" y="3016265"/>
                  <a:pt x="1513887" y="3018994"/>
                </a:cubicBezTo>
                <a:cubicBezTo>
                  <a:pt x="1512944" y="3021722"/>
                  <a:pt x="1510539" y="3023087"/>
                  <a:pt x="1506669" y="3023087"/>
                </a:cubicBezTo>
                <a:cubicBezTo>
                  <a:pt x="1502700" y="3023087"/>
                  <a:pt x="1500120" y="3021598"/>
                  <a:pt x="1498930" y="3018622"/>
                </a:cubicBezTo>
                <a:cubicBezTo>
                  <a:pt x="1497740" y="3015645"/>
                  <a:pt x="1497144" y="3008204"/>
                  <a:pt x="1497144" y="2996297"/>
                </a:cubicBezTo>
                <a:lnTo>
                  <a:pt x="1497144" y="2914442"/>
                </a:lnTo>
                <a:cubicBezTo>
                  <a:pt x="1497144" y="2903032"/>
                  <a:pt x="1497715" y="2895838"/>
                  <a:pt x="1498856" y="2892862"/>
                </a:cubicBezTo>
                <a:cubicBezTo>
                  <a:pt x="1499997" y="2889885"/>
                  <a:pt x="1502551" y="2888397"/>
                  <a:pt x="1506520" y="2888397"/>
                </a:cubicBezTo>
                <a:close/>
                <a:moveTo>
                  <a:pt x="1351888" y="2888397"/>
                </a:moveTo>
                <a:cubicBezTo>
                  <a:pt x="1355460" y="2888397"/>
                  <a:pt x="1357791" y="2889712"/>
                  <a:pt x="1358883" y="2892341"/>
                </a:cubicBezTo>
                <a:cubicBezTo>
                  <a:pt x="1359974" y="2894970"/>
                  <a:pt x="1360520" y="2901345"/>
                  <a:pt x="1360520" y="2911465"/>
                </a:cubicBezTo>
                <a:lnTo>
                  <a:pt x="1360520" y="3002548"/>
                </a:lnTo>
                <a:cubicBezTo>
                  <a:pt x="1360520" y="3011081"/>
                  <a:pt x="1359949" y="3016637"/>
                  <a:pt x="1358808" y="3019217"/>
                </a:cubicBezTo>
                <a:cubicBezTo>
                  <a:pt x="1357667" y="3021797"/>
                  <a:pt x="1355311" y="3023087"/>
                  <a:pt x="1351739" y="3023087"/>
                </a:cubicBezTo>
                <a:cubicBezTo>
                  <a:pt x="1348266" y="3023087"/>
                  <a:pt x="1345935" y="3021673"/>
                  <a:pt x="1344744" y="3018845"/>
                </a:cubicBezTo>
                <a:cubicBezTo>
                  <a:pt x="1343554" y="3016017"/>
                  <a:pt x="1342958" y="3009940"/>
                  <a:pt x="1342958" y="3000613"/>
                </a:cubicBezTo>
                <a:lnTo>
                  <a:pt x="1342958" y="2911465"/>
                </a:lnTo>
                <a:cubicBezTo>
                  <a:pt x="1342958" y="2901345"/>
                  <a:pt x="1343554" y="2894970"/>
                  <a:pt x="1344744" y="2892341"/>
                </a:cubicBezTo>
                <a:cubicBezTo>
                  <a:pt x="1345935" y="2889712"/>
                  <a:pt x="1348316" y="2888397"/>
                  <a:pt x="1351888" y="2888397"/>
                </a:cubicBezTo>
                <a:close/>
                <a:moveTo>
                  <a:pt x="906445" y="2888397"/>
                </a:moveTo>
                <a:cubicBezTo>
                  <a:pt x="910513" y="2888397"/>
                  <a:pt x="912994" y="2889687"/>
                  <a:pt x="913886" y="2892267"/>
                </a:cubicBezTo>
                <a:cubicBezTo>
                  <a:pt x="914780" y="2894846"/>
                  <a:pt x="915226" y="2902238"/>
                  <a:pt x="915226" y="2914442"/>
                </a:cubicBezTo>
                <a:lnTo>
                  <a:pt x="915226" y="2999125"/>
                </a:lnTo>
                <a:cubicBezTo>
                  <a:pt x="915226" y="3009642"/>
                  <a:pt x="914755" y="3016265"/>
                  <a:pt x="913812" y="3018994"/>
                </a:cubicBezTo>
                <a:cubicBezTo>
                  <a:pt x="912869" y="3021722"/>
                  <a:pt x="910464" y="3023087"/>
                  <a:pt x="906594" y="3023087"/>
                </a:cubicBezTo>
                <a:cubicBezTo>
                  <a:pt x="902625" y="3023087"/>
                  <a:pt x="900046" y="3021598"/>
                  <a:pt x="898855" y="3018622"/>
                </a:cubicBezTo>
                <a:cubicBezTo>
                  <a:pt x="897664" y="3015645"/>
                  <a:pt x="897069" y="3008204"/>
                  <a:pt x="897069" y="2996297"/>
                </a:cubicBezTo>
                <a:lnTo>
                  <a:pt x="897069" y="2914442"/>
                </a:lnTo>
                <a:cubicBezTo>
                  <a:pt x="897069" y="2903032"/>
                  <a:pt x="897639" y="2895838"/>
                  <a:pt x="898780" y="2892862"/>
                </a:cubicBezTo>
                <a:cubicBezTo>
                  <a:pt x="899921" y="2889885"/>
                  <a:pt x="902476" y="2888397"/>
                  <a:pt x="906445" y="2888397"/>
                </a:cubicBezTo>
                <a:close/>
                <a:moveTo>
                  <a:pt x="752110" y="2888397"/>
                </a:moveTo>
                <a:cubicBezTo>
                  <a:pt x="755484" y="2888397"/>
                  <a:pt x="757716" y="2889885"/>
                  <a:pt x="758808" y="2892862"/>
                </a:cubicBezTo>
                <a:cubicBezTo>
                  <a:pt x="759899" y="2895838"/>
                  <a:pt x="760445" y="2902437"/>
                  <a:pt x="760445" y="2912656"/>
                </a:cubicBezTo>
                <a:lnTo>
                  <a:pt x="760445" y="2927092"/>
                </a:lnTo>
                <a:lnTo>
                  <a:pt x="742883" y="2927092"/>
                </a:lnTo>
                <a:lnTo>
                  <a:pt x="742883" y="2912656"/>
                </a:lnTo>
                <a:cubicBezTo>
                  <a:pt x="742883" y="2901544"/>
                  <a:pt x="743379" y="2894722"/>
                  <a:pt x="744371" y="2892192"/>
                </a:cubicBezTo>
                <a:cubicBezTo>
                  <a:pt x="745363" y="2889662"/>
                  <a:pt x="747943" y="2888397"/>
                  <a:pt x="752110" y="2888397"/>
                </a:cubicBezTo>
                <a:close/>
                <a:moveTo>
                  <a:pt x="437785" y="2888397"/>
                </a:moveTo>
                <a:cubicBezTo>
                  <a:pt x="441159" y="2888397"/>
                  <a:pt x="443391" y="2889885"/>
                  <a:pt x="444482" y="2892862"/>
                </a:cubicBezTo>
                <a:cubicBezTo>
                  <a:pt x="445574" y="2895838"/>
                  <a:pt x="446120" y="2902437"/>
                  <a:pt x="446120" y="2912656"/>
                </a:cubicBezTo>
                <a:lnTo>
                  <a:pt x="446120" y="2927092"/>
                </a:lnTo>
                <a:lnTo>
                  <a:pt x="428558" y="2927092"/>
                </a:lnTo>
                <a:lnTo>
                  <a:pt x="428558" y="2912656"/>
                </a:lnTo>
                <a:cubicBezTo>
                  <a:pt x="428558" y="2901544"/>
                  <a:pt x="429054" y="2894722"/>
                  <a:pt x="430046" y="2892192"/>
                </a:cubicBezTo>
                <a:cubicBezTo>
                  <a:pt x="431038" y="2889662"/>
                  <a:pt x="433618" y="2888397"/>
                  <a:pt x="437785" y="2888397"/>
                </a:cubicBezTo>
                <a:close/>
                <a:moveTo>
                  <a:pt x="1808492" y="2857032"/>
                </a:moveTo>
                <a:lnTo>
                  <a:pt x="1808492" y="3054452"/>
                </a:lnTo>
                <a:lnTo>
                  <a:pt x="1867875" y="3054452"/>
                </a:lnTo>
                <a:lnTo>
                  <a:pt x="1867875" y="2969508"/>
                </a:lnTo>
                <a:cubicBezTo>
                  <a:pt x="1880674" y="2969508"/>
                  <a:pt x="1887074" y="2976203"/>
                  <a:pt x="1887074" y="2989591"/>
                </a:cubicBezTo>
                <a:lnTo>
                  <a:pt x="1887074" y="3031244"/>
                </a:lnTo>
                <a:cubicBezTo>
                  <a:pt x="1887074" y="3040667"/>
                  <a:pt x="1889306" y="3048403"/>
                  <a:pt x="1893771" y="3054452"/>
                </a:cubicBezTo>
                <a:lnTo>
                  <a:pt x="1951665" y="3054452"/>
                </a:lnTo>
                <a:cubicBezTo>
                  <a:pt x="1947200" y="3048006"/>
                  <a:pt x="1944968" y="3038434"/>
                  <a:pt x="1944968" y="3025738"/>
                </a:cubicBezTo>
                <a:lnTo>
                  <a:pt x="1944968" y="2991075"/>
                </a:lnTo>
                <a:cubicBezTo>
                  <a:pt x="1944968" y="2974710"/>
                  <a:pt x="1934698" y="2963254"/>
                  <a:pt x="1914160" y="2956707"/>
                </a:cubicBezTo>
                <a:cubicBezTo>
                  <a:pt x="1904635" y="2954029"/>
                  <a:pt x="1898136" y="2952393"/>
                  <a:pt x="1894664" y="2951798"/>
                </a:cubicBezTo>
                <a:cubicBezTo>
                  <a:pt x="1902105" y="2951599"/>
                  <a:pt x="1908803" y="2950062"/>
                  <a:pt x="1914756" y="2947186"/>
                </a:cubicBezTo>
                <a:cubicBezTo>
                  <a:pt x="1923983" y="2942822"/>
                  <a:pt x="1930035" y="2939450"/>
                  <a:pt x="1932913" y="2937068"/>
                </a:cubicBezTo>
                <a:cubicBezTo>
                  <a:pt x="1940751" y="2930722"/>
                  <a:pt x="1944670" y="2922738"/>
                  <a:pt x="1944670" y="2913119"/>
                </a:cubicBezTo>
                <a:lnTo>
                  <a:pt x="1944670" y="2885595"/>
                </a:lnTo>
                <a:cubicBezTo>
                  <a:pt x="1944670" y="2872999"/>
                  <a:pt x="1946903" y="2863478"/>
                  <a:pt x="1951367" y="2857032"/>
                </a:cubicBezTo>
                <a:lnTo>
                  <a:pt x="1893473" y="2857032"/>
                </a:lnTo>
                <a:cubicBezTo>
                  <a:pt x="1889008" y="2859014"/>
                  <a:pt x="1886776" y="2866750"/>
                  <a:pt x="1886776" y="2880237"/>
                </a:cubicBezTo>
                <a:lnTo>
                  <a:pt x="1886776" y="2913707"/>
                </a:lnTo>
                <a:cubicBezTo>
                  <a:pt x="1886776" y="2927095"/>
                  <a:pt x="1880475" y="2933790"/>
                  <a:pt x="1867875" y="2933790"/>
                </a:cubicBezTo>
                <a:lnTo>
                  <a:pt x="1867875" y="2857032"/>
                </a:lnTo>
                <a:close/>
                <a:moveTo>
                  <a:pt x="3322967" y="2856994"/>
                </a:moveTo>
                <a:lnTo>
                  <a:pt x="3322967" y="3054489"/>
                </a:lnTo>
                <a:lnTo>
                  <a:pt x="3382647" y="3054489"/>
                </a:lnTo>
                <a:lnTo>
                  <a:pt x="3382647" y="2981712"/>
                </a:lnTo>
                <a:lnTo>
                  <a:pt x="3404227" y="2981712"/>
                </a:lnTo>
                <a:lnTo>
                  <a:pt x="3404227" y="3054489"/>
                </a:lnTo>
                <a:lnTo>
                  <a:pt x="3464056" y="3054489"/>
                </a:lnTo>
                <a:lnTo>
                  <a:pt x="3464056" y="2856994"/>
                </a:lnTo>
                <a:lnTo>
                  <a:pt x="3404227" y="2856994"/>
                </a:lnTo>
                <a:lnTo>
                  <a:pt x="3404227" y="2927985"/>
                </a:lnTo>
                <a:lnTo>
                  <a:pt x="3382647" y="2927985"/>
                </a:lnTo>
                <a:lnTo>
                  <a:pt x="3382647" y="2856994"/>
                </a:lnTo>
                <a:close/>
                <a:moveTo>
                  <a:pt x="2955213" y="2856994"/>
                </a:moveTo>
                <a:lnTo>
                  <a:pt x="2955213" y="2864287"/>
                </a:lnTo>
                <a:cubicBezTo>
                  <a:pt x="2955213" y="2898120"/>
                  <a:pt x="2952757" y="2927464"/>
                  <a:pt x="2947846" y="2952319"/>
                </a:cubicBezTo>
                <a:cubicBezTo>
                  <a:pt x="2942934" y="2977173"/>
                  <a:pt x="2936658" y="2995504"/>
                  <a:pt x="2929019" y="3007311"/>
                </a:cubicBezTo>
                <a:lnTo>
                  <a:pt x="2916220" y="3007311"/>
                </a:lnTo>
                <a:lnTo>
                  <a:pt x="2916220" y="3092589"/>
                </a:lnTo>
                <a:lnTo>
                  <a:pt x="2956403" y="3092589"/>
                </a:lnTo>
                <a:lnTo>
                  <a:pt x="2956403" y="3054489"/>
                </a:lnTo>
                <a:lnTo>
                  <a:pt x="3057606" y="3054489"/>
                </a:lnTo>
                <a:lnTo>
                  <a:pt x="3057606" y="3092589"/>
                </a:lnTo>
                <a:lnTo>
                  <a:pt x="3097790" y="3092589"/>
                </a:lnTo>
                <a:lnTo>
                  <a:pt x="3097790" y="3007013"/>
                </a:lnTo>
                <a:lnTo>
                  <a:pt x="3084991" y="3007013"/>
                </a:lnTo>
                <a:lnTo>
                  <a:pt x="3084991" y="2856994"/>
                </a:lnTo>
                <a:close/>
                <a:moveTo>
                  <a:pt x="2295011" y="2856994"/>
                </a:moveTo>
                <a:lnTo>
                  <a:pt x="2295011" y="2999869"/>
                </a:lnTo>
                <a:cubicBezTo>
                  <a:pt x="2295011" y="3010982"/>
                  <a:pt x="2293572" y="3017456"/>
                  <a:pt x="2290695" y="3019291"/>
                </a:cubicBezTo>
                <a:cubicBezTo>
                  <a:pt x="2287817" y="3021127"/>
                  <a:pt x="2282559" y="3022094"/>
                  <a:pt x="2274919" y="3022194"/>
                </a:cubicBezTo>
                <a:lnTo>
                  <a:pt x="2274919" y="3054489"/>
                </a:lnTo>
                <a:lnTo>
                  <a:pt x="2284742" y="3054489"/>
                </a:lnTo>
                <a:cubicBezTo>
                  <a:pt x="2305181" y="3054489"/>
                  <a:pt x="2319890" y="3053522"/>
                  <a:pt x="2328869" y="3051587"/>
                </a:cubicBezTo>
                <a:cubicBezTo>
                  <a:pt x="2337849" y="3049652"/>
                  <a:pt x="2344422" y="3044791"/>
                  <a:pt x="2348589" y="3037002"/>
                </a:cubicBezTo>
                <a:cubicBezTo>
                  <a:pt x="2352756" y="3029213"/>
                  <a:pt x="2354840" y="3016240"/>
                  <a:pt x="2354840" y="2998083"/>
                </a:cubicBezTo>
                <a:lnTo>
                  <a:pt x="2354840" y="2898369"/>
                </a:lnTo>
                <a:lnTo>
                  <a:pt x="2376122" y="2898369"/>
                </a:lnTo>
                <a:lnTo>
                  <a:pt x="2376122" y="3054489"/>
                </a:lnTo>
                <a:lnTo>
                  <a:pt x="2435802" y="3054489"/>
                </a:lnTo>
                <a:lnTo>
                  <a:pt x="2435802" y="2856994"/>
                </a:lnTo>
                <a:close/>
                <a:moveTo>
                  <a:pt x="1960893" y="2856994"/>
                </a:moveTo>
                <a:lnTo>
                  <a:pt x="1960893" y="3054489"/>
                </a:lnTo>
                <a:lnTo>
                  <a:pt x="2015661" y="3054489"/>
                </a:lnTo>
                <a:lnTo>
                  <a:pt x="2057482" y="2947779"/>
                </a:lnTo>
                <a:lnTo>
                  <a:pt x="2057482" y="3054489"/>
                </a:lnTo>
                <a:lnTo>
                  <a:pt x="2109869" y="3054489"/>
                </a:lnTo>
                <a:lnTo>
                  <a:pt x="2109869" y="2856994"/>
                </a:lnTo>
                <a:lnTo>
                  <a:pt x="2054356" y="2856994"/>
                </a:lnTo>
                <a:lnTo>
                  <a:pt x="2013280" y="2962811"/>
                </a:lnTo>
                <a:lnTo>
                  <a:pt x="2013280" y="2856994"/>
                </a:lnTo>
                <a:close/>
                <a:moveTo>
                  <a:pt x="1141444" y="2856994"/>
                </a:moveTo>
                <a:lnTo>
                  <a:pt x="1141444" y="2898369"/>
                </a:lnTo>
                <a:lnTo>
                  <a:pt x="1175972" y="2898369"/>
                </a:lnTo>
                <a:lnTo>
                  <a:pt x="1175972" y="3054489"/>
                </a:lnTo>
                <a:lnTo>
                  <a:pt x="1235951" y="3054489"/>
                </a:lnTo>
                <a:lnTo>
                  <a:pt x="1235951" y="2898369"/>
                </a:lnTo>
                <a:lnTo>
                  <a:pt x="1270330" y="2898369"/>
                </a:lnTo>
                <a:lnTo>
                  <a:pt x="1270330" y="2856994"/>
                </a:lnTo>
                <a:close/>
                <a:moveTo>
                  <a:pt x="522617" y="2856994"/>
                </a:moveTo>
                <a:lnTo>
                  <a:pt x="522617" y="3054489"/>
                </a:lnTo>
                <a:lnTo>
                  <a:pt x="582297" y="3054489"/>
                </a:lnTo>
                <a:lnTo>
                  <a:pt x="582297" y="2981712"/>
                </a:lnTo>
                <a:lnTo>
                  <a:pt x="603878" y="2981712"/>
                </a:lnTo>
                <a:lnTo>
                  <a:pt x="603878" y="3054489"/>
                </a:lnTo>
                <a:lnTo>
                  <a:pt x="663706" y="3054489"/>
                </a:lnTo>
                <a:lnTo>
                  <a:pt x="663706" y="2856994"/>
                </a:lnTo>
                <a:lnTo>
                  <a:pt x="603878" y="2856994"/>
                </a:lnTo>
                <a:lnTo>
                  <a:pt x="603878" y="2927985"/>
                </a:lnTo>
                <a:lnTo>
                  <a:pt x="582297" y="2927985"/>
                </a:lnTo>
                <a:lnTo>
                  <a:pt x="582297" y="2856994"/>
                </a:lnTo>
                <a:close/>
                <a:moveTo>
                  <a:pt x="265442" y="2856994"/>
                </a:moveTo>
                <a:lnTo>
                  <a:pt x="265442" y="3054489"/>
                </a:lnTo>
                <a:lnTo>
                  <a:pt x="325420" y="3054489"/>
                </a:lnTo>
                <a:lnTo>
                  <a:pt x="325420" y="2891076"/>
                </a:lnTo>
                <a:lnTo>
                  <a:pt x="359948" y="2891076"/>
                </a:lnTo>
                <a:lnTo>
                  <a:pt x="359948" y="2856994"/>
                </a:lnTo>
                <a:close/>
                <a:moveTo>
                  <a:pt x="3550079" y="2853422"/>
                </a:moveTo>
                <a:cubicBezTo>
                  <a:pt x="3533112" y="2853422"/>
                  <a:pt x="3519321" y="2856597"/>
                  <a:pt x="3508704" y="2862947"/>
                </a:cubicBezTo>
                <a:cubicBezTo>
                  <a:pt x="3498088" y="2869297"/>
                  <a:pt x="3491018" y="2876615"/>
                  <a:pt x="3487496" y="2884900"/>
                </a:cubicBezTo>
                <a:cubicBezTo>
                  <a:pt x="3483974" y="2893184"/>
                  <a:pt x="3482213" y="2904967"/>
                  <a:pt x="3482213" y="2920246"/>
                </a:cubicBezTo>
                <a:lnTo>
                  <a:pt x="3482213" y="2933492"/>
                </a:lnTo>
                <a:lnTo>
                  <a:pt x="3538619" y="2933492"/>
                </a:lnTo>
                <a:lnTo>
                  <a:pt x="3538619" y="2912805"/>
                </a:lnTo>
                <a:cubicBezTo>
                  <a:pt x="3538619" y="2901792"/>
                  <a:pt x="3539115" y="2894970"/>
                  <a:pt x="3540107" y="2892341"/>
                </a:cubicBezTo>
                <a:cubicBezTo>
                  <a:pt x="3541099" y="2889712"/>
                  <a:pt x="3543629" y="2888397"/>
                  <a:pt x="3547697" y="2888397"/>
                </a:cubicBezTo>
                <a:cubicBezTo>
                  <a:pt x="3551269" y="2888397"/>
                  <a:pt x="3553824" y="2889960"/>
                  <a:pt x="3555362" y="2893085"/>
                </a:cubicBezTo>
                <a:cubicBezTo>
                  <a:pt x="3556900" y="2896211"/>
                  <a:pt x="3557669" y="2902933"/>
                  <a:pt x="3557669" y="2913251"/>
                </a:cubicBezTo>
                <a:cubicBezTo>
                  <a:pt x="3557669" y="2921487"/>
                  <a:pt x="3556974" y="2926944"/>
                  <a:pt x="3555585" y="2929622"/>
                </a:cubicBezTo>
                <a:cubicBezTo>
                  <a:pt x="3554196" y="2932301"/>
                  <a:pt x="3543629" y="2937510"/>
                  <a:pt x="3523885" y="2945249"/>
                </a:cubicBezTo>
                <a:cubicBezTo>
                  <a:pt x="3505430" y="2952393"/>
                  <a:pt x="3493871" y="2958644"/>
                  <a:pt x="3489208" y="2964002"/>
                </a:cubicBezTo>
                <a:cubicBezTo>
                  <a:pt x="3484544" y="2969360"/>
                  <a:pt x="3482213" y="2979430"/>
                  <a:pt x="3482213" y="2994214"/>
                </a:cubicBezTo>
                <a:lnTo>
                  <a:pt x="3482213" y="3010436"/>
                </a:lnTo>
                <a:cubicBezTo>
                  <a:pt x="3482213" y="3030379"/>
                  <a:pt x="3486603" y="3043302"/>
                  <a:pt x="3495384" y="3049206"/>
                </a:cubicBezTo>
                <a:cubicBezTo>
                  <a:pt x="3504165" y="3055109"/>
                  <a:pt x="3513814" y="3058061"/>
                  <a:pt x="3524331" y="3058061"/>
                </a:cubicBezTo>
                <a:cubicBezTo>
                  <a:pt x="3532368" y="3058061"/>
                  <a:pt x="3539288" y="3056297"/>
                  <a:pt x="3545093" y="3052768"/>
                </a:cubicBezTo>
                <a:cubicBezTo>
                  <a:pt x="3550897" y="3049240"/>
                  <a:pt x="3555635" y="3043947"/>
                  <a:pt x="3559306" y="3036890"/>
                </a:cubicBezTo>
                <a:lnTo>
                  <a:pt x="3559306" y="3054489"/>
                </a:lnTo>
                <a:lnTo>
                  <a:pt x="3617795" y="3054489"/>
                </a:lnTo>
                <a:lnTo>
                  <a:pt x="3617795" y="2955370"/>
                </a:lnTo>
                <a:cubicBezTo>
                  <a:pt x="3617795" y="2922727"/>
                  <a:pt x="3616754" y="2901171"/>
                  <a:pt x="3614670" y="2890704"/>
                </a:cubicBezTo>
                <a:cubicBezTo>
                  <a:pt x="3612586" y="2880236"/>
                  <a:pt x="3606385" y="2871406"/>
                  <a:pt x="3596066" y="2864212"/>
                </a:cubicBezTo>
                <a:cubicBezTo>
                  <a:pt x="3585748" y="2857019"/>
                  <a:pt x="3570418" y="2853422"/>
                  <a:pt x="3550079" y="2853422"/>
                </a:cubicBezTo>
                <a:close/>
                <a:moveTo>
                  <a:pt x="3178604" y="2853422"/>
                </a:moveTo>
                <a:cubicBezTo>
                  <a:pt x="3161637" y="2853422"/>
                  <a:pt x="3147846" y="2856597"/>
                  <a:pt x="3137229" y="2862947"/>
                </a:cubicBezTo>
                <a:cubicBezTo>
                  <a:pt x="3126613" y="2869297"/>
                  <a:pt x="3119543" y="2876615"/>
                  <a:pt x="3116021" y="2884900"/>
                </a:cubicBezTo>
                <a:cubicBezTo>
                  <a:pt x="3112499" y="2893184"/>
                  <a:pt x="3110738" y="2904967"/>
                  <a:pt x="3110738" y="2920246"/>
                </a:cubicBezTo>
                <a:lnTo>
                  <a:pt x="3110738" y="2933492"/>
                </a:lnTo>
                <a:lnTo>
                  <a:pt x="3167144" y="2933492"/>
                </a:lnTo>
                <a:lnTo>
                  <a:pt x="3167144" y="2912805"/>
                </a:lnTo>
                <a:cubicBezTo>
                  <a:pt x="3167144" y="2901792"/>
                  <a:pt x="3167640" y="2894970"/>
                  <a:pt x="3168632" y="2892341"/>
                </a:cubicBezTo>
                <a:cubicBezTo>
                  <a:pt x="3169624" y="2889712"/>
                  <a:pt x="3172154" y="2888397"/>
                  <a:pt x="3176222" y="2888397"/>
                </a:cubicBezTo>
                <a:cubicBezTo>
                  <a:pt x="3179794" y="2888397"/>
                  <a:pt x="3182349" y="2889960"/>
                  <a:pt x="3183887" y="2893085"/>
                </a:cubicBezTo>
                <a:cubicBezTo>
                  <a:pt x="3185425" y="2896211"/>
                  <a:pt x="3186194" y="2902933"/>
                  <a:pt x="3186194" y="2913251"/>
                </a:cubicBezTo>
                <a:cubicBezTo>
                  <a:pt x="3186194" y="2921487"/>
                  <a:pt x="3185499" y="2926944"/>
                  <a:pt x="3184110" y="2929622"/>
                </a:cubicBezTo>
                <a:cubicBezTo>
                  <a:pt x="3182721" y="2932301"/>
                  <a:pt x="3172154" y="2937510"/>
                  <a:pt x="3152410" y="2945249"/>
                </a:cubicBezTo>
                <a:cubicBezTo>
                  <a:pt x="3133955" y="2952393"/>
                  <a:pt x="3122396" y="2958644"/>
                  <a:pt x="3117733" y="2964002"/>
                </a:cubicBezTo>
                <a:cubicBezTo>
                  <a:pt x="3113069" y="2969360"/>
                  <a:pt x="3110738" y="2979430"/>
                  <a:pt x="3110738" y="2994214"/>
                </a:cubicBezTo>
                <a:lnTo>
                  <a:pt x="3110738" y="3010436"/>
                </a:lnTo>
                <a:cubicBezTo>
                  <a:pt x="3110738" y="3030379"/>
                  <a:pt x="3115128" y="3043302"/>
                  <a:pt x="3123909" y="3049206"/>
                </a:cubicBezTo>
                <a:cubicBezTo>
                  <a:pt x="3132690" y="3055109"/>
                  <a:pt x="3142339" y="3058061"/>
                  <a:pt x="3152856" y="3058061"/>
                </a:cubicBezTo>
                <a:cubicBezTo>
                  <a:pt x="3160893" y="3058061"/>
                  <a:pt x="3167813" y="3056297"/>
                  <a:pt x="3173618" y="3052768"/>
                </a:cubicBezTo>
                <a:cubicBezTo>
                  <a:pt x="3179422" y="3049240"/>
                  <a:pt x="3184160" y="3043947"/>
                  <a:pt x="3187831" y="3036890"/>
                </a:cubicBezTo>
                <a:lnTo>
                  <a:pt x="3187831" y="3054489"/>
                </a:lnTo>
                <a:lnTo>
                  <a:pt x="3246320" y="3054489"/>
                </a:lnTo>
                <a:lnTo>
                  <a:pt x="3246320" y="2955370"/>
                </a:lnTo>
                <a:cubicBezTo>
                  <a:pt x="3246320" y="2922727"/>
                  <a:pt x="3245279" y="2901171"/>
                  <a:pt x="3243195" y="2890704"/>
                </a:cubicBezTo>
                <a:cubicBezTo>
                  <a:pt x="3241111" y="2880236"/>
                  <a:pt x="3234910" y="2871406"/>
                  <a:pt x="3224591" y="2864212"/>
                </a:cubicBezTo>
                <a:cubicBezTo>
                  <a:pt x="3214273" y="2857019"/>
                  <a:pt x="3198943" y="2853422"/>
                  <a:pt x="3178604" y="2853422"/>
                </a:cubicBezTo>
                <a:close/>
                <a:moveTo>
                  <a:pt x="2835704" y="2853422"/>
                </a:moveTo>
                <a:cubicBezTo>
                  <a:pt x="2819630" y="2853422"/>
                  <a:pt x="2806434" y="2856548"/>
                  <a:pt x="2796115" y="2862799"/>
                </a:cubicBezTo>
                <a:cubicBezTo>
                  <a:pt x="2785796" y="2869049"/>
                  <a:pt x="2778653" y="2877334"/>
                  <a:pt x="2774684" y="2887653"/>
                </a:cubicBezTo>
                <a:cubicBezTo>
                  <a:pt x="2770715" y="2897972"/>
                  <a:pt x="2768731" y="2912309"/>
                  <a:pt x="2768731" y="2930664"/>
                </a:cubicBezTo>
                <a:lnTo>
                  <a:pt x="2768731" y="2981266"/>
                </a:lnTo>
                <a:cubicBezTo>
                  <a:pt x="2768731" y="2998034"/>
                  <a:pt x="2769822" y="3010610"/>
                  <a:pt x="2772005" y="3018994"/>
                </a:cubicBezTo>
                <a:cubicBezTo>
                  <a:pt x="2774188" y="3027378"/>
                  <a:pt x="2777834" y="3034521"/>
                  <a:pt x="2782944" y="3040425"/>
                </a:cubicBezTo>
                <a:cubicBezTo>
                  <a:pt x="2788054" y="3046328"/>
                  <a:pt x="2795222" y="3050744"/>
                  <a:pt x="2804450" y="3053671"/>
                </a:cubicBezTo>
                <a:cubicBezTo>
                  <a:pt x="2813677" y="3056598"/>
                  <a:pt x="2824938" y="3058061"/>
                  <a:pt x="2838234" y="3058061"/>
                </a:cubicBezTo>
                <a:cubicBezTo>
                  <a:pt x="2850140" y="3058061"/>
                  <a:pt x="2860682" y="3056350"/>
                  <a:pt x="2869860" y="3052927"/>
                </a:cubicBezTo>
                <a:cubicBezTo>
                  <a:pt x="2879037" y="3049504"/>
                  <a:pt x="2886553" y="3044195"/>
                  <a:pt x="2892407" y="3037002"/>
                </a:cubicBezTo>
                <a:cubicBezTo>
                  <a:pt x="2898261" y="3029809"/>
                  <a:pt x="2902081" y="3022069"/>
                  <a:pt x="2903867" y="3013785"/>
                </a:cubicBezTo>
                <a:cubicBezTo>
                  <a:pt x="2905653" y="3005500"/>
                  <a:pt x="2906546" y="2992477"/>
                  <a:pt x="2906546" y="2974717"/>
                </a:cubicBezTo>
                <a:lnTo>
                  <a:pt x="2906546" y="2926348"/>
                </a:lnTo>
                <a:cubicBezTo>
                  <a:pt x="2906546" y="2912358"/>
                  <a:pt x="2905578" y="2901940"/>
                  <a:pt x="2903644" y="2895094"/>
                </a:cubicBezTo>
                <a:cubicBezTo>
                  <a:pt x="2901709" y="2888248"/>
                  <a:pt x="2898112" y="2881601"/>
                  <a:pt x="2892854" y="2875151"/>
                </a:cubicBezTo>
                <a:cubicBezTo>
                  <a:pt x="2887595" y="2868702"/>
                  <a:pt x="2880129" y="2863468"/>
                  <a:pt x="2870455" y="2859450"/>
                </a:cubicBezTo>
                <a:cubicBezTo>
                  <a:pt x="2860781" y="2855432"/>
                  <a:pt x="2849197" y="2853422"/>
                  <a:pt x="2835704" y="2853422"/>
                </a:cubicBezTo>
                <a:close/>
                <a:moveTo>
                  <a:pt x="2707563" y="2853422"/>
                </a:moveTo>
                <a:cubicBezTo>
                  <a:pt x="2699923" y="2853422"/>
                  <a:pt x="2692878" y="2855162"/>
                  <a:pt x="2686429" y="2858641"/>
                </a:cubicBezTo>
                <a:cubicBezTo>
                  <a:pt x="2679980" y="2862120"/>
                  <a:pt x="2674076" y="2867387"/>
                  <a:pt x="2668718" y="2874444"/>
                </a:cubicBezTo>
                <a:lnTo>
                  <a:pt x="2669760" y="2856994"/>
                </a:lnTo>
                <a:lnTo>
                  <a:pt x="2608592" y="2856994"/>
                </a:lnTo>
                <a:lnTo>
                  <a:pt x="2608592" y="3082618"/>
                </a:lnTo>
                <a:lnTo>
                  <a:pt x="2668718" y="3082618"/>
                </a:lnTo>
                <a:lnTo>
                  <a:pt x="2668718" y="3037337"/>
                </a:lnTo>
                <a:cubicBezTo>
                  <a:pt x="2673977" y="3044195"/>
                  <a:pt x="2679781" y="3049364"/>
                  <a:pt x="2686131" y="3052843"/>
                </a:cubicBezTo>
                <a:cubicBezTo>
                  <a:pt x="2692481" y="3056322"/>
                  <a:pt x="2699377" y="3058061"/>
                  <a:pt x="2706818" y="3058061"/>
                </a:cubicBezTo>
                <a:cubicBezTo>
                  <a:pt x="2716145" y="3058061"/>
                  <a:pt x="2724107" y="3055804"/>
                  <a:pt x="2730705" y="3051289"/>
                </a:cubicBezTo>
                <a:cubicBezTo>
                  <a:pt x="2737303" y="3046775"/>
                  <a:pt x="2741669" y="3040723"/>
                  <a:pt x="2743802" y="3033132"/>
                </a:cubicBezTo>
                <a:cubicBezTo>
                  <a:pt x="2745935" y="3025542"/>
                  <a:pt x="2747002" y="3012768"/>
                  <a:pt x="2747002" y="2994809"/>
                </a:cubicBezTo>
                <a:lnTo>
                  <a:pt x="2747002" y="2911614"/>
                </a:lnTo>
                <a:cubicBezTo>
                  <a:pt x="2747002" y="2895938"/>
                  <a:pt x="2746158" y="2884825"/>
                  <a:pt x="2744472" y="2878277"/>
                </a:cubicBezTo>
                <a:cubicBezTo>
                  <a:pt x="2742785" y="2871728"/>
                  <a:pt x="2738543" y="2865949"/>
                  <a:pt x="2731747" y="2860938"/>
                </a:cubicBezTo>
                <a:cubicBezTo>
                  <a:pt x="2724950" y="2855928"/>
                  <a:pt x="2716889" y="2853422"/>
                  <a:pt x="2707563" y="2853422"/>
                </a:cubicBezTo>
                <a:close/>
                <a:moveTo>
                  <a:pt x="2521379" y="2853422"/>
                </a:moveTo>
                <a:cubicBezTo>
                  <a:pt x="2505305" y="2853422"/>
                  <a:pt x="2492109" y="2856548"/>
                  <a:pt x="2481790" y="2862799"/>
                </a:cubicBezTo>
                <a:cubicBezTo>
                  <a:pt x="2471471" y="2869049"/>
                  <a:pt x="2464328" y="2877334"/>
                  <a:pt x="2460359" y="2887653"/>
                </a:cubicBezTo>
                <a:cubicBezTo>
                  <a:pt x="2456390" y="2897972"/>
                  <a:pt x="2454406" y="2912309"/>
                  <a:pt x="2454406" y="2930664"/>
                </a:cubicBezTo>
                <a:lnTo>
                  <a:pt x="2454406" y="2981266"/>
                </a:lnTo>
                <a:cubicBezTo>
                  <a:pt x="2454406" y="2998034"/>
                  <a:pt x="2455497" y="3010610"/>
                  <a:pt x="2457680" y="3018994"/>
                </a:cubicBezTo>
                <a:cubicBezTo>
                  <a:pt x="2459863" y="3027378"/>
                  <a:pt x="2463509" y="3034521"/>
                  <a:pt x="2468619" y="3040425"/>
                </a:cubicBezTo>
                <a:cubicBezTo>
                  <a:pt x="2473729" y="3046328"/>
                  <a:pt x="2480897" y="3050744"/>
                  <a:pt x="2490125" y="3053671"/>
                </a:cubicBezTo>
                <a:cubicBezTo>
                  <a:pt x="2499352" y="3056598"/>
                  <a:pt x="2510613" y="3058061"/>
                  <a:pt x="2523909" y="3058061"/>
                </a:cubicBezTo>
                <a:cubicBezTo>
                  <a:pt x="2535815" y="3058061"/>
                  <a:pt x="2546357" y="3056350"/>
                  <a:pt x="2555535" y="3052927"/>
                </a:cubicBezTo>
                <a:cubicBezTo>
                  <a:pt x="2564712" y="3049504"/>
                  <a:pt x="2572228" y="3044195"/>
                  <a:pt x="2578082" y="3037002"/>
                </a:cubicBezTo>
                <a:cubicBezTo>
                  <a:pt x="2583936" y="3029809"/>
                  <a:pt x="2587756" y="3022069"/>
                  <a:pt x="2589542" y="3013785"/>
                </a:cubicBezTo>
                <a:cubicBezTo>
                  <a:pt x="2591328" y="3005500"/>
                  <a:pt x="2592221" y="2992477"/>
                  <a:pt x="2592221" y="2974717"/>
                </a:cubicBezTo>
                <a:lnTo>
                  <a:pt x="2592221" y="2926348"/>
                </a:lnTo>
                <a:cubicBezTo>
                  <a:pt x="2592221" y="2912358"/>
                  <a:pt x="2591253" y="2901940"/>
                  <a:pt x="2589319" y="2895094"/>
                </a:cubicBezTo>
                <a:cubicBezTo>
                  <a:pt x="2587384" y="2888248"/>
                  <a:pt x="2583787" y="2881601"/>
                  <a:pt x="2578529" y="2875151"/>
                </a:cubicBezTo>
                <a:cubicBezTo>
                  <a:pt x="2573270" y="2868702"/>
                  <a:pt x="2565804" y="2863468"/>
                  <a:pt x="2556130" y="2859450"/>
                </a:cubicBezTo>
                <a:cubicBezTo>
                  <a:pt x="2546456" y="2855432"/>
                  <a:pt x="2534872" y="2853422"/>
                  <a:pt x="2521379" y="2853422"/>
                </a:cubicBezTo>
                <a:close/>
                <a:moveTo>
                  <a:pt x="2197380" y="2853422"/>
                </a:moveTo>
                <a:cubicBezTo>
                  <a:pt x="2181604" y="2853422"/>
                  <a:pt x="2168209" y="2856771"/>
                  <a:pt x="2157196" y="2863468"/>
                </a:cubicBezTo>
                <a:cubicBezTo>
                  <a:pt x="2146183" y="2870166"/>
                  <a:pt x="2138989" y="2877781"/>
                  <a:pt x="2135616" y="2886313"/>
                </a:cubicBezTo>
                <a:cubicBezTo>
                  <a:pt x="2132243" y="2894846"/>
                  <a:pt x="2130556" y="2907497"/>
                  <a:pt x="2130556" y="2924265"/>
                </a:cubicBezTo>
                <a:lnTo>
                  <a:pt x="2130556" y="2980373"/>
                </a:lnTo>
                <a:cubicBezTo>
                  <a:pt x="2130556" y="2999621"/>
                  <a:pt x="2132615" y="3014479"/>
                  <a:pt x="2136732" y="3024947"/>
                </a:cubicBezTo>
                <a:cubicBezTo>
                  <a:pt x="2140850" y="3035414"/>
                  <a:pt x="2147869" y="3043550"/>
                  <a:pt x="2157791" y="3049355"/>
                </a:cubicBezTo>
                <a:cubicBezTo>
                  <a:pt x="2167713" y="3055159"/>
                  <a:pt x="2181157" y="3058061"/>
                  <a:pt x="2198124" y="3058061"/>
                </a:cubicBezTo>
                <a:cubicBezTo>
                  <a:pt x="2211419" y="3058061"/>
                  <a:pt x="2222581" y="3055953"/>
                  <a:pt x="2231610" y="3051736"/>
                </a:cubicBezTo>
                <a:cubicBezTo>
                  <a:pt x="2240639" y="3047519"/>
                  <a:pt x="2247956" y="3041268"/>
                  <a:pt x="2253562" y="3032984"/>
                </a:cubicBezTo>
                <a:cubicBezTo>
                  <a:pt x="2259168" y="3024699"/>
                  <a:pt x="2262492" y="3016612"/>
                  <a:pt x="2263534" y="3008725"/>
                </a:cubicBezTo>
                <a:cubicBezTo>
                  <a:pt x="2264576" y="3000837"/>
                  <a:pt x="2265146" y="2989005"/>
                  <a:pt x="2265245" y="2973229"/>
                </a:cubicBezTo>
                <a:lnTo>
                  <a:pt x="2211667" y="2973229"/>
                </a:lnTo>
                <a:lnTo>
                  <a:pt x="2211667" y="2996744"/>
                </a:lnTo>
                <a:cubicBezTo>
                  <a:pt x="2211667" y="3006963"/>
                  <a:pt x="2210948" y="3013909"/>
                  <a:pt x="2209509" y="3017580"/>
                </a:cubicBezTo>
                <a:cubicBezTo>
                  <a:pt x="2208071" y="3021251"/>
                  <a:pt x="2205317" y="3023087"/>
                  <a:pt x="2201249" y="3023087"/>
                </a:cubicBezTo>
                <a:cubicBezTo>
                  <a:pt x="2197777" y="3023087"/>
                  <a:pt x="2195147" y="3021325"/>
                  <a:pt x="2193361" y="3017803"/>
                </a:cubicBezTo>
                <a:cubicBezTo>
                  <a:pt x="2191575" y="3014281"/>
                  <a:pt x="2190682" y="3008997"/>
                  <a:pt x="2190682" y="3001953"/>
                </a:cubicBezTo>
                <a:lnTo>
                  <a:pt x="2190682" y="2908786"/>
                </a:lnTo>
                <a:cubicBezTo>
                  <a:pt x="2190682" y="2900154"/>
                  <a:pt x="2191278" y="2894598"/>
                  <a:pt x="2192468" y="2892118"/>
                </a:cubicBezTo>
                <a:cubicBezTo>
                  <a:pt x="2193659" y="2889637"/>
                  <a:pt x="2195991" y="2888397"/>
                  <a:pt x="2199463" y="2888397"/>
                </a:cubicBezTo>
                <a:cubicBezTo>
                  <a:pt x="2202936" y="2888397"/>
                  <a:pt x="2205317" y="2889811"/>
                  <a:pt x="2206607" y="2892639"/>
                </a:cubicBezTo>
                <a:cubicBezTo>
                  <a:pt x="2207897" y="2895466"/>
                  <a:pt x="2208542" y="2900849"/>
                  <a:pt x="2208542" y="2908786"/>
                </a:cubicBezTo>
                <a:lnTo>
                  <a:pt x="2208542" y="2931557"/>
                </a:lnTo>
                <a:lnTo>
                  <a:pt x="2265245" y="2931557"/>
                </a:lnTo>
                <a:cubicBezTo>
                  <a:pt x="2265245" y="2913003"/>
                  <a:pt x="2263410" y="2898666"/>
                  <a:pt x="2259739" y="2888546"/>
                </a:cubicBezTo>
                <a:cubicBezTo>
                  <a:pt x="2256068" y="2878426"/>
                  <a:pt x="2248676" y="2870042"/>
                  <a:pt x="2237563" y="2863394"/>
                </a:cubicBezTo>
                <a:cubicBezTo>
                  <a:pt x="2226451" y="2856746"/>
                  <a:pt x="2213056" y="2853422"/>
                  <a:pt x="2197380" y="2853422"/>
                </a:cubicBezTo>
                <a:close/>
                <a:moveTo>
                  <a:pt x="1664129" y="2853422"/>
                </a:moveTo>
                <a:cubicBezTo>
                  <a:pt x="1647163" y="2853422"/>
                  <a:pt x="1633371" y="2856597"/>
                  <a:pt x="1622755" y="2862947"/>
                </a:cubicBezTo>
                <a:cubicBezTo>
                  <a:pt x="1612139" y="2869297"/>
                  <a:pt x="1605069" y="2876615"/>
                  <a:pt x="1601547" y="2884900"/>
                </a:cubicBezTo>
                <a:cubicBezTo>
                  <a:pt x="1598025" y="2893184"/>
                  <a:pt x="1596264" y="2904967"/>
                  <a:pt x="1596264" y="2920246"/>
                </a:cubicBezTo>
                <a:lnTo>
                  <a:pt x="1596264" y="2933492"/>
                </a:lnTo>
                <a:lnTo>
                  <a:pt x="1652670" y="2933492"/>
                </a:lnTo>
                <a:lnTo>
                  <a:pt x="1652670" y="2912805"/>
                </a:lnTo>
                <a:cubicBezTo>
                  <a:pt x="1652670" y="2901792"/>
                  <a:pt x="1653165" y="2894970"/>
                  <a:pt x="1654158" y="2892341"/>
                </a:cubicBezTo>
                <a:cubicBezTo>
                  <a:pt x="1655150" y="2889712"/>
                  <a:pt x="1657680" y="2888397"/>
                  <a:pt x="1661748" y="2888397"/>
                </a:cubicBezTo>
                <a:cubicBezTo>
                  <a:pt x="1665320" y="2888397"/>
                  <a:pt x="1667875" y="2889960"/>
                  <a:pt x="1669412" y="2893085"/>
                </a:cubicBezTo>
                <a:cubicBezTo>
                  <a:pt x="1670950" y="2896211"/>
                  <a:pt x="1671720" y="2902933"/>
                  <a:pt x="1671720" y="2913251"/>
                </a:cubicBezTo>
                <a:cubicBezTo>
                  <a:pt x="1671720" y="2921487"/>
                  <a:pt x="1671024" y="2926944"/>
                  <a:pt x="1669636" y="2929622"/>
                </a:cubicBezTo>
                <a:cubicBezTo>
                  <a:pt x="1668247" y="2932301"/>
                  <a:pt x="1657680" y="2937510"/>
                  <a:pt x="1637935" y="2945249"/>
                </a:cubicBezTo>
                <a:cubicBezTo>
                  <a:pt x="1619481" y="2952393"/>
                  <a:pt x="1607922" y="2958644"/>
                  <a:pt x="1603258" y="2964002"/>
                </a:cubicBezTo>
                <a:cubicBezTo>
                  <a:pt x="1598595" y="2969360"/>
                  <a:pt x="1596264" y="2979430"/>
                  <a:pt x="1596264" y="2994214"/>
                </a:cubicBezTo>
                <a:lnTo>
                  <a:pt x="1596264" y="3010436"/>
                </a:lnTo>
                <a:cubicBezTo>
                  <a:pt x="1596264" y="3030379"/>
                  <a:pt x="1600654" y="3043302"/>
                  <a:pt x="1609435" y="3049206"/>
                </a:cubicBezTo>
                <a:cubicBezTo>
                  <a:pt x="1618216" y="3055109"/>
                  <a:pt x="1627864" y="3058061"/>
                  <a:pt x="1638382" y="3058061"/>
                </a:cubicBezTo>
                <a:cubicBezTo>
                  <a:pt x="1646419" y="3058061"/>
                  <a:pt x="1653339" y="3056297"/>
                  <a:pt x="1659143" y="3052768"/>
                </a:cubicBezTo>
                <a:cubicBezTo>
                  <a:pt x="1664948" y="3049240"/>
                  <a:pt x="1669685" y="3043947"/>
                  <a:pt x="1673356" y="3036890"/>
                </a:cubicBezTo>
                <a:lnTo>
                  <a:pt x="1673356" y="3054489"/>
                </a:lnTo>
                <a:lnTo>
                  <a:pt x="1731846" y="3054489"/>
                </a:lnTo>
                <a:lnTo>
                  <a:pt x="1731846" y="2955370"/>
                </a:lnTo>
                <a:cubicBezTo>
                  <a:pt x="1731846" y="2922727"/>
                  <a:pt x="1730804" y="2901171"/>
                  <a:pt x="1728720" y="2890704"/>
                </a:cubicBezTo>
                <a:cubicBezTo>
                  <a:pt x="1726637" y="2880236"/>
                  <a:pt x="1720436" y="2871406"/>
                  <a:pt x="1710117" y="2864212"/>
                </a:cubicBezTo>
                <a:cubicBezTo>
                  <a:pt x="1699798" y="2857019"/>
                  <a:pt x="1684469" y="2853422"/>
                  <a:pt x="1664129" y="2853422"/>
                </a:cubicBezTo>
                <a:close/>
                <a:moveTo>
                  <a:pt x="1535988" y="2853422"/>
                </a:moveTo>
                <a:cubicBezTo>
                  <a:pt x="1528348" y="2853422"/>
                  <a:pt x="1521304" y="2855162"/>
                  <a:pt x="1514855" y="2858641"/>
                </a:cubicBezTo>
                <a:cubicBezTo>
                  <a:pt x="1508405" y="2862120"/>
                  <a:pt x="1502502" y="2867387"/>
                  <a:pt x="1497144" y="2874444"/>
                </a:cubicBezTo>
                <a:lnTo>
                  <a:pt x="1498186" y="2856994"/>
                </a:lnTo>
                <a:lnTo>
                  <a:pt x="1437017" y="2856994"/>
                </a:lnTo>
                <a:lnTo>
                  <a:pt x="1437017" y="3082618"/>
                </a:lnTo>
                <a:lnTo>
                  <a:pt x="1497144" y="3082618"/>
                </a:lnTo>
                <a:lnTo>
                  <a:pt x="1497144" y="3037337"/>
                </a:lnTo>
                <a:cubicBezTo>
                  <a:pt x="1502402" y="3044195"/>
                  <a:pt x="1508207" y="3049364"/>
                  <a:pt x="1514557" y="3052843"/>
                </a:cubicBezTo>
                <a:cubicBezTo>
                  <a:pt x="1520907" y="3056322"/>
                  <a:pt x="1527802" y="3058061"/>
                  <a:pt x="1535244" y="3058061"/>
                </a:cubicBezTo>
                <a:cubicBezTo>
                  <a:pt x="1544571" y="3058061"/>
                  <a:pt x="1552533" y="3055804"/>
                  <a:pt x="1559131" y="3051289"/>
                </a:cubicBezTo>
                <a:cubicBezTo>
                  <a:pt x="1565729" y="3046775"/>
                  <a:pt x="1570094" y="3040723"/>
                  <a:pt x="1572228" y="3033132"/>
                </a:cubicBezTo>
                <a:cubicBezTo>
                  <a:pt x="1574361" y="3025542"/>
                  <a:pt x="1575428" y="3012768"/>
                  <a:pt x="1575428" y="2994809"/>
                </a:cubicBezTo>
                <a:lnTo>
                  <a:pt x="1575428" y="2911614"/>
                </a:lnTo>
                <a:cubicBezTo>
                  <a:pt x="1575428" y="2895938"/>
                  <a:pt x="1574584" y="2884825"/>
                  <a:pt x="1572898" y="2878277"/>
                </a:cubicBezTo>
                <a:cubicBezTo>
                  <a:pt x="1571211" y="2871728"/>
                  <a:pt x="1566969" y="2865949"/>
                  <a:pt x="1560173" y="2860938"/>
                </a:cubicBezTo>
                <a:cubicBezTo>
                  <a:pt x="1553376" y="2855928"/>
                  <a:pt x="1545315" y="2853422"/>
                  <a:pt x="1535988" y="2853422"/>
                </a:cubicBezTo>
                <a:close/>
                <a:moveTo>
                  <a:pt x="1349804" y="2853422"/>
                </a:moveTo>
                <a:cubicBezTo>
                  <a:pt x="1333730" y="2853422"/>
                  <a:pt x="1320535" y="2856548"/>
                  <a:pt x="1310216" y="2862799"/>
                </a:cubicBezTo>
                <a:cubicBezTo>
                  <a:pt x="1299897" y="2869049"/>
                  <a:pt x="1292754" y="2877334"/>
                  <a:pt x="1288785" y="2887653"/>
                </a:cubicBezTo>
                <a:cubicBezTo>
                  <a:pt x="1284816" y="2897972"/>
                  <a:pt x="1282831" y="2912309"/>
                  <a:pt x="1282831" y="2930664"/>
                </a:cubicBezTo>
                <a:lnTo>
                  <a:pt x="1282831" y="2981266"/>
                </a:lnTo>
                <a:cubicBezTo>
                  <a:pt x="1282831" y="2998034"/>
                  <a:pt x="1283923" y="3010610"/>
                  <a:pt x="1286106" y="3018994"/>
                </a:cubicBezTo>
                <a:cubicBezTo>
                  <a:pt x="1288288" y="3027378"/>
                  <a:pt x="1291935" y="3034521"/>
                  <a:pt x="1297044" y="3040425"/>
                </a:cubicBezTo>
                <a:cubicBezTo>
                  <a:pt x="1302155" y="3046328"/>
                  <a:pt x="1309323" y="3050744"/>
                  <a:pt x="1318550" y="3053671"/>
                </a:cubicBezTo>
                <a:cubicBezTo>
                  <a:pt x="1327778" y="3056598"/>
                  <a:pt x="1339039" y="3058061"/>
                  <a:pt x="1352334" y="3058061"/>
                </a:cubicBezTo>
                <a:cubicBezTo>
                  <a:pt x="1364241" y="3058061"/>
                  <a:pt x="1374782" y="3056350"/>
                  <a:pt x="1383960" y="3052927"/>
                </a:cubicBezTo>
                <a:cubicBezTo>
                  <a:pt x="1393138" y="3049504"/>
                  <a:pt x="1400653" y="3044195"/>
                  <a:pt x="1406508" y="3037002"/>
                </a:cubicBezTo>
                <a:cubicBezTo>
                  <a:pt x="1412361" y="3029809"/>
                  <a:pt x="1416182" y="3022069"/>
                  <a:pt x="1417967" y="3013785"/>
                </a:cubicBezTo>
                <a:cubicBezTo>
                  <a:pt x="1419753" y="3005500"/>
                  <a:pt x="1420646" y="2992477"/>
                  <a:pt x="1420646" y="2974717"/>
                </a:cubicBezTo>
                <a:lnTo>
                  <a:pt x="1420646" y="2926348"/>
                </a:lnTo>
                <a:cubicBezTo>
                  <a:pt x="1420646" y="2912358"/>
                  <a:pt x="1419679" y="2901940"/>
                  <a:pt x="1417744" y="2895094"/>
                </a:cubicBezTo>
                <a:cubicBezTo>
                  <a:pt x="1415810" y="2888248"/>
                  <a:pt x="1412213" y="2881601"/>
                  <a:pt x="1406954" y="2875151"/>
                </a:cubicBezTo>
                <a:cubicBezTo>
                  <a:pt x="1401696" y="2868702"/>
                  <a:pt x="1394230" y="2863468"/>
                  <a:pt x="1384556" y="2859450"/>
                </a:cubicBezTo>
                <a:cubicBezTo>
                  <a:pt x="1374882" y="2855432"/>
                  <a:pt x="1363298" y="2853422"/>
                  <a:pt x="1349804" y="2853422"/>
                </a:cubicBezTo>
                <a:close/>
                <a:moveTo>
                  <a:pt x="1064054" y="2853422"/>
                </a:moveTo>
                <a:cubicBezTo>
                  <a:pt x="1047088" y="2853422"/>
                  <a:pt x="1033296" y="2856597"/>
                  <a:pt x="1022680" y="2862947"/>
                </a:cubicBezTo>
                <a:cubicBezTo>
                  <a:pt x="1012063" y="2869297"/>
                  <a:pt x="1004994" y="2876615"/>
                  <a:pt x="1001472" y="2884900"/>
                </a:cubicBezTo>
                <a:cubicBezTo>
                  <a:pt x="997950" y="2893184"/>
                  <a:pt x="996188" y="2904967"/>
                  <a:pt x="996188" y="2920246"/>
                </a:cubicBezTo>
                <a:lnTo>
                  <a:pt x="996188" y="2933492"/>
                </a:lnTo>
                <a:lnTo>
                  <a:pt x="1052594" y="2933492"/>
                </a:lnTo>
                <a:lnTo>
                  <a:pt x="1052594" y="2912805"/>
                </a:lnTo>
                <a:cubicBezTo>
                  <a:pt x="1052594" y="2901792"/>
                  <a:pt x="1053091" y="2894970"/>
                  <a:pt x="1054082" y="2892341"/>
                </a:cubicBezTo>
                <a:cubicBezTo>
                  <a:pt x="1055075" y="2889712"/>
                  <a:pt x="1057605" y="2888397"/>
                  <a:pt x="1061673" y="2888397"/>
                </a:cubicBezTo>
                <a:cubicBezTo>
                  <a:pt x="1065245" y="2888397"/>
                  <a:pt x="1067799" y="2889960"/>
                  <a:pt x="1069338" y="2893085"/>
                </a:cubicBezTo>
                <a:cubicBezTo>
                  <a:pt x="1070875" y="2896211"/>
                  <a:pt x="1071644" y="2902933"/>
                  <a:pt x="1071644" y="2913251"/>
                </a:cubicBezTo>
                <a:cubicBezTo>
                  <a:pt x="1071644" y="2921487"/>
                  <a:pt x="1070950" y="2926944"/>
                  <a:pt x="1069561" y="2929622"/>
                </a:cubicBezTo>
                <a:cubicBezTo>
                  <a:pt x="1068172" y="2932301"/>
                  <a:pt x="1057605" y="2937510"/>
                  <a:pt x="1037860" y="2945249"/>
                </a:cubicBezTo>
                <a:cubicBezTo>
                  <a:pt x="1019406" y="2952393"/>
                  <a:pt x="1007847" y="2958644"/>
                  <a:pt x="1003183" y="2964002"/>
                </a:cubicBezTo>
                <a:cubicBezTo>
                  <a:pt x="998520" y="2969360"/>
                  <a:pt x="996188" y="2979430"/>
                  <a:pt x="996188" y="2994214"/>
                </a:cubicBezTo>
                <a:lnTo>
                  <a:pt x="996188" y="3010436"/>
                </a:lnTo>
                <a:cubicBezTo>
                  <a:pt x="996188" y="3030379"/>
                  <a:pt x="1000579" y="3043302"/>
                  <a:pt x="1009360" y="3049206"/>
                </a:cubicBezTo>
                <a:cubicBezTo>
                  <a:pt x="1018141" y="3055109"/>
                  <a:pt x="1027790" y="3058061"/>
                  <a:pt x="1038307" y="3058061"/>
                </a:cubicBezTo>
                <a:cubicBezTo>
                  <a:pt x="1046344" y="3058061"/>
                  <a:pt x="1053264" y="3056297"/>
                  <a:pt x="1059068" y="3052768"/>
                </a:cubicBezTo>
                <a:cubicBezTo>
                  <a:pt x="1064873" y="3049240"/>
                  <a:pt x="1069610" y="3043947"/>
                  <a:pt x="1073282" y="3036890"/>
                </a:cubicBezTo>
                <a:lnTo>
                  <a:pt x="1073282" y="3054489"/>
                </a:lnTo>
                <a:lnTo>
                  <a:pt x="1131771" y="3054489"/>
                </a:lnTo>
                <a:lnTo>
                  <a:pt x="1131771" y="2955370"/>
                </a:lnTo>
                <a:cubicBezTo>
                  <a:pt x="1131771" y="2922727"/>
                  <a:pt x="1130729" y="2901171"/>
                  <a:pt x="1128646" y="2890704"/>
                </a:cubicBezTo>
                <a:cubicBezTo>
                  <a:pt x="1126562" y="2880236"/>
                  <a:pt x="1120361" y="2871406"/>
                  <a:pt x="1110042" y="2864212"/>
                </a:cubicBezTo>
                <a:cubicBezTo>
                  <a:pt x="1099723" y="2857019"/>
                  <a:pt x="1084394" y="2853422"/>
                  <a:pt x="1064054" y="2853422"/>
                </a:cubicBezTo>
                <a:close/>
                <a:moveTo>
                  <a:pt x="935913" y="2853422"/>
                </a:moveTo>
                <a:cubicBezTo>
                  <a:pt x="928273" y="2853422"/>
                  <a:pt x="921229" y="2855162"/>
                  <a:pt x="914780" y="2858641"/>
                </a:cubicBezTo>
                <a:cubicBezTo>
                  <a:pt x="908330" y="2862120"/>
                  <a:pt x="902427" y="2867387"/>
                  <a:pt x="897069" y="2874444"/>
                </a:cubicBezTo>
                <a:lnTo>
                  <a:pt x="898111" y="2856994"/>
                </a:lnTo>
                <a:lnTo>
                  <a:pt x="836942" y="2856994"/>
                </a:lnTo>
                <a:lnTo>
                  <a:pt x="836942" y="3082618"/>
                </a:lnTo>
                <a:lnTo>
                  <a:pt x="897069" y="3082618"/>
                </a:lnTo>
                <a:lnTo>
                  <a:pt x="897069" y="3037337"/>
                </a:lnTo>
                <a:cubicBezTo>
                  <a:pt x="902328" y="3044195"/>
                  <a:pt x="908132" y="3049364"/>
                  <a:pt x="914482" y="3052843"/>
                </a:cubicBezTo>
                <a:cubicBezTo>
                  <a:pt x="920832" y="3056322"/>
                  <a:pt x="927727" y="3058061"/>
                  <a:pt x="935169" y="3058061"/>
                </a:cubicBezTo>
                <a:cubicBezTo>
                  <a:pt x="944496" y="3058061"/>
                  <a:pt x="952458" y="3055804"/>
                  <a:pt x="959056" y="3051289"/>
                </a:cubicBezTo>
                <a:cubicBezTo>
                  <a:pt x="965654" y="3046775"/>
                  <a:pt x="970020" y="3040723"/>
                  <a:pt x="972153" y="3033132"/>
                </a:cubicBezTo>
                <a:cubicBezTo>
                  <a:pt x="974286" y="3025542"/>
                  <a:pt x="975353" y="3012768"/>
                  <a:pt x="975353" y="2994809"/>
                </a:cubicBezTo>
                <a:lnTo>
                  <a:pt x="975353" y="2911614"/>
                </a:lnTo>
                <a:cubicBezTo>
                  <a:pt x="975353" y="2895938"/>
                  <a:pt x="974509" y="2884825"/>
                  <a:pt x="972822" y="2878277"/>
                </a:cubicBezTo>
                <a:cubicBezTo>
                  <a:pt x="971136" y="2871728"/>
                  <a:pt x="966894" y="2865949"/>
                  <a:pt x="960098" y="2860938"/>
                </a:cubicBezTo>
                <a:cubicBezTo>
                  <a:pt x="953301" y="2855928"/>
                  <a:pt x="945240" y="2853422"/>
                  <a:pt x="935913" y="2853422"/>
                </a:cubicBezTo>
                <a:close/>
                <a:moveTo>
                  <a:pt x="749283" y="2853422"/>
                </a:moveTo>
                <a:cubicBezTo>
                  <a:pt x="735491" y="2853422"/>
                  <a:pt x="723287" y="2856077"/>
                  <a:pt x="712671" y="2861385"/>
                </a:cubicBezTo>
                <a:cubicBezTo>
                  <a:pt x="702054" y="2866693"/>
                  <a:pt x="694415" y="2874333"/>
                  <a:pt x="689751" y="2884304"/>
                </a:cubicBezTo>
                <a:cubicBezTo>
                  <a:pt x="685088" y="2894276"/>
                  <a:pt x="682756" y="2907894"/>
                  <a:pt x="682756" y="2925158"/>
                </a:cubicBezTo>
                <a:lnTo>
                  <a:pt x="682756" y="2982754"/>
                </a:lnTo>
                <a:cubicBezTo>
                  <a:pt x="682756" y="2997438"/>
                  <a:pt x="683798" y="3008625"/>
                  <a:pt x="685882" y="3016315"/>
                </a:cubicBezTo>
                <a:cubicBezTo>
                  <a:pt x="687965" y="3024004"/>
                  <a:pt x="691711" y="3031049"/>
                  <a:pt x="697118" y="3037448"/>
                </a:cubicBezTo>
                <a:cubicBezTo>
                  <a:pt x="702526" y="3043848"/>
                  <a:pt x="710091" y="3048883"/>
                  <a:pt x="719815" y="3052554"/>
                </a:cubicBezTo>
                <a:cubicBezTo>
                  <a:pt x="729538" y="3056226"/>
                  <a:pt x="740750" y="3058061"/>
                  <a:pt x="753450" y="3058061"/>
                </a:cubicBezTo>
                <a:cubicBezTo>
                  <a:pt x="766547" y="3058061"/>
                  <a:pt x="777436" y="3056201"/>
                  <a:pt x="786118" y="3052480"/>
                </a:cubicBezTo>
                <a:cubicBezTo>
                  <a:pt x="794799" y="3048759"/>
                  <a:pt x="801968" y="3043178"/>
                  <a:pt x="807623" y="3035737"/>
                </a:cubicBezTo>
                <a:cubicBezTo>
                  <a:pt x="813279" y="3028295"/>
                  <a:pt x="816875" y="3021301"/>
                  <a:pt x="818413" y="3014752"/>
                </a:cubicBezTo>
                <a:cubicBezTo>
                  <a:pt x="819951" y="3008204"/>
                  <a:pt x="820720" y="2998828"/>
                  <a:pt x="820720" y="2986624"/>
                </a:cubicBezTo>
                <a:lnTo>
                  <a:pt x="820720" y="2972038"/>
                </a:lnTo>
                <a:lnTo>
                  <a:pt x="763719" y="2972038"/>
                </a:lnTo>
                <a:lnTo>
                  <a:pt x="763719" y="2998083"/>
                </a:lnTo>
                <a:cubicBezTo>
                  <a:pt x="763719" y="3007906"/>
                  <a:pt x="762950" y="3014529"/>
                  <a:pt x="761412" y="3017952"/>
                </a:cubicBezTo>
                <a:cubicBezTo>
                  <a:pt x="759874" y="3021375"/>
                  <a:pt x="756823" y="3023087"/>
                  <a:pt x="752259" y="3023087"/>
                </a:cubicBezTo>
                <a:cubicBezTo>
                  <a:pt x="748588" y="3023087"/>
                  <a:pt x="746108" y="3021797"/>
                  <a:pt x="744818" y="3019217"/>
                </a:cubicBezTo>
                <a:cubicBezTo>
                  <a:pt x="743528" y="3016637"/>
                  <a:pt x="742883" y="3010883"/>
                  <a:pt x="742883" y="3001953"/>
                </a:cubicBezTo>
                <a:lnTo>
                  <a:pt x="742883" y="2959239"/>
                </a:lnTo>
                <a:lnTo>
                  <a:pt x="820720" y="2959239"/>
                </a:lnTo>
                <a:lnTo>
                  <a:pt x="820720" y="2933045"/>
                </a:lnTo>
                <a:cubicBezTo>
                  <a:pt x="820720" y="2913896"/>
                  <a:pt x="818512" y="2899038"/>
                  <a:pt x="814097" y="2888471"/>
                </a:cubicBezTo>
                <a:cubicBezTo>
                  <a:pt x="809682" y="2877905"/>
                  <a:pt x="801993" y="2869421"/>
                  <a:pt x="791029" y="2863022"/>
                </a:cubicBezTo>
                <a:cubicBezTo>
                  <a:pt x="780065" y="2856622"/>
                  <a:pt x="766150" y="2853422"/>
                  <a:pt x="749283" y="2853422"/>
                </a:cubicBezTo>
                <a:close/>
                <a:moveTo>
                  <a:pt x="434958" y="2853422"/>
                </a:moveTo>
                <a:cubicBezTo>
                  <a:pt x="421166" y="2853422"/>
                  <a:pt x="408962" y="2856077"/>
                  <a:pt x="398346" y="2861385"/>
                </a:cubicBezTo>
                <a:cubicBezTo>
                  <a:pt x="387729" y="2866693"/>
                  <a:pt x="380090" y="2874333"/>
                  <a:pt x="375426" y="2884304"/>
                </a:cubicBezTo>
                <a:cubicBezTo>
                  <a:pt x="370763" y="2894276"/>
                  <a:pt x="368431" y="2907894"/>
                  <a:pt x="368431" y="2925158"/>
                </a:cubicBezTo>
                <a:lnTo>
                  <a:pt x="368431" y="2982754"/>
                </a:lnTo>
                <a:cubicBezTo>
                  <a:pt x="368431" y="2997438"/>
                  <a:pt x="369473" y="3008625"/>
                  <a:pt x="371557" y="3016315"/>
                </a:cubicBezTo>
                <a:cubicBezTo>
                  <a:pt x="373640" y="3024004"/>
                  <a:pt x="377386" y="3031049"/>
                  <a:pt x="382793" y="3037448"/>
                </a:cubicBezTo>
                <a:cubicBezTo>
                  <a:pt x="388201" y="3043848"/>
                  <a:pt x="395766" y="3048883"/>
                  <a:pt x="405490" y="3052554"/>
                </a:cubicBezTo>
                <a:cubicBezTo>
                  <a:pt x="415213" y="3056226"/>
                  <a:pt x="426425" y="3058061"/>
                  <a:pt x="439125" y="3058061"/>
                </a:cubicBezTo>
                <a:cubicBezTo>
                  <a:pt x="452222" y="3058061"/>
                  <a:pt x="463111" y="3056201"/>
                  <a:pt x="471793" y="3052480"/>
                </a:cubicBezTo>
                <a:cubicBezTo>
                  <a:pt x="480474" y="3048759"/>
                  <a:pt x="487643" y="3043178"/>
                  <a:pt x="493298" y="3035737"/>
                </a:cubicBezTo>
                <a:cubicBezTo>
                  <a:pt x="498954" y="3028295"/>
                  <a:pt x="502550" y="3021301"/>
                  <a:pt x="504088" y="3014752"/>
                </a:cubicBezTo>
                <a:cubicBezTo>
                  <a:pt x="505626" y="3008204"/>
                  <a:pt x="506395" y="2998828"/>
                  <a:pt x="506395" y="2986624"/>
                </a:cubicBezTo>
                <a:lnTo>
                  <a:pt x="506395" y="2972038"/>
                </a:lnTo>
                <a:lnTo>
                  <a:pt x="449394" y="2972038"/>
                </a:lnTo>
                <a:lnTo>
                  <a:pt x="449394" y="2998083"/>
                </a:lnTo>
                <a:cubicBezTo>
                  <a:pt x="449394" y="3007906"/>
                  <a:pt x="448625" y="3014529"/>
                  <a:pt x="447087" y="3017952"/>
                </a:cubicBezTo>
                <a:cubicBezTo>
                  <a:pt x="445549" y="3021375"/>
                  <a:pt x="442498" y="3023087"/>
                  <a:pt x="437934" y="3023087"/>
                </a:cubicBezTo>
                <a:cubicBezTo>
                  <a:pt x="434263" y="3023087"/>
                  <a:pt x="431783" y="3021797"/>
                  <a:pt x="430493" y="3019217"/>
                </a:cubicBezTo>
                <a:cubicBezTo>
                  <a:pt x="429203" y="3016637"/>
                  <a:pt x="428558" y="3010883"/>
                  <a:pt x="428558" y="3001953"/>
                </a:cubicBezTo>
                <a:lnTo>
                  <a:pt x="428558" y="2959239"/>
                </a:lnTo>
                <a:lnTo>
                  <a:pt x="506395" y="2959239"/>
                </a:lnTo>
                <a:lnTo>
                  <a:pt x="506395" y="2933045"/>
                </a:lnTo>
                <a:cubicBezTo>
                  <a:pt x="506395" y="2913896"/>
                  <a:pt x="504187" y="2899038"/>
                  <a:pt x="499772" y="2888471"/>
                </a:cubicBezTo>
                <a:cubicBezTo>
                  <a:pt x="495357" y="2877905"/>
                  <a:pt x="487667" y="2869421"/>
                  <a:pt x="476704" y="2863022"/>
                </a:cubicBezTo>
                <a:cubicBezTo>
                  <a:pt x="465740" y="2856622"/>
                  <a:pt x="451825" y="2853422"/>
                  <a:pt x="434958" y="2853422"/>
                </a:cubicBezTo>
                <a:close/>
                <a:moveTo>
                  <a:pt x="922667" y="2643426"/>
                </a:moveTo>
                <a:lnTo>
                  <a:pt x="922667" y="2692539"/>
                </a:lnTo>
                <a:lnTo>
                  <a:pt x="968060" y="2692539"/>
                </a:lnTo>
                <a:lnTo>
                  <a:pt x="968060" y="2643426"/>
                </a:lnTo>
                <a:close/>
                <a:moveTo>
                  <a:pt x="3567194" y="2598629"/>
                </a:moveTo>
                <a:lnTo>
                  <a:pt x="3567194" y="2639259"/>
                </a:lnTo>
                <a:cubicBezTo>
                  <a:pt x="3567194" y="2649181"/>
                  <a:pt x="3566623" y="2655307"/>
                  <a:pt x="3565482" y="2657639"/>
                </a:cubicBezTo>
                <a:cubicBezTo>
                  <a:pt x="3564341" y="2659971"/>
                  <a:pt x="3561885" y="2661136"/>
                  <a:pt x="3558115" y="2661136"/>
                </a:cubicBezTo>
                <a:cubicBezTo>
                  <a:pt x="3554146" y="2661136"/>
                  <a:pt x="3551492" y="2659648"/>
                  <a:pt x="3550153" y="2656672"/>
                </a:cubicBezTo>
                <a:cubicBezTo>
                  <a:pt x="3548813" y="2653695"/>
                  <a:pt x="3548144" y="2647097"/>
                  <a:pt x="3548144" y="2636877"/>
                </a:cubicBezTo>
                <a:cubicBezTo>
                  <a:pt x="3548144" y="2627948"/>
                  <a:pt x="3548913" y="2621102"/>
                  <a:pt x="3550451" y="2616339"/>
                </a:cubicBezTo>
                <a:cubicBezTo>
                  <a:pt x="3551988" y="2611577"/>
                  <a:pt x="3557569" y="2605673"/>
                  <a:pt x="3567194" y="2598629"/>
                </a:cubicBezTo>
                <a:close/>
                <a:moveTo>
                  <a:pt x="2481344" y="2598629"/>
                </a:moveTo>
                <a:lnTo>
                  <a:pt x="2481344" y="2639259"/>
                </a:lnTo>
                <a:cubicBezTo>
                  <a:pt x="2481344" y="2649181"/>
                  <a:pt x="2480773" y="2655307"/>
                  <a:pt x="2479632" y="2657639"/>
                </a:cubicBezTo>
                <a:cubicBezTo>
                  <a:pt x="2478491" y="2659971"/>
                  <a:pt x="2476036" y="2661136"/>
                  <a:pt x="2472265" y="2661136"/>
                </a:cubicBezTo>
                <a:cubicBezTo>
                  <a:pt x="2468296" y="2661136"/>
                  <a:pt x="2465642" y="2659648"/>
                  <a:pt x="2464303" y="2656672"/>
                </a:cubicBezTo>
                <a:cubicBezTo>
                  <a:pt x="2462963" y="2653695"/>
                  <a:pt x="2462294" y="2647097"/>
                  <a:pt x="2462294" y="2636877"/>
                </a:cubicBezTo>
                <a:cubicBezTo>
                  <a:pt x="2462294" y="2627948"/>
                  <a:pt x="2463063" y="2621102"/>
                  <a:pt x="2464601" y="2616339"/>
                </a:cubicBezTo>
                <a:cubicBezTo>
                  <a:pt x="2466138" y="2611577"/>
                  <a:pt x="2471719" y="2605673"/>
                  <a:pt x="2481344" y="2598629"/>
                </a:cubicBezTo>
                <a:close/>
                <a:moveTo>
                  <a:pt x="1728870" y="2598629"/>
                </a:moveTo>
                <a:lnTo>
                  <a:pt x="1728870" y="2639259"/>
                </a:lnTo>
                <a:cubicBezTo>
                  <a:pt x="1728870" y="2649181"/>
                  <a:pt x="1728299" y="2655307"/>
                  <a:pt x="1727158" y="2657639"/>
                </a:cubicBezTo>
                <a:cubicBezTo>
                  <a:pt x="1726017" y="2659971"/>
                  <a:pt x="1723561" y="2661136"/>
                  <a:pt x="1719791" y="2661136"/>
                </a:cubicBezTo>
                <a:cubicBezTo>
                  <a:pt x="1715822" y="2661136"/>
                  <a:pt x="1713168" y="2659648"/>
                  <a:pt x="1711829" y="2656672"/>
                </a:cubicBezTo>
                <a:cubicBezTo>
                  <a:pt x="1710489" y="2653695"/>
                  <a:pt x="1709820" y="2647097"/>
                  <a:pt x="1709820" y="2636877"/>
                </a:cubicBezTo>
                <a:cubicBezTo>
                  <a:pt x="1709820" y="2627948"/>
                  <a:pt x="1710588" y="2621102"/>
                  <a:pt x="1712126" y="2616339"/>
                </a:cubicBezTo>
                <a:cubicBezTo>
                  <a:pt x="1713664" y="2611577"/>
                  <a:pt x="1719245" y="2605673"/>
                  <a:pt x="1728870" y="2598629"/>
                </a:cubicBezTo>
                <a:close/>
                <a:moveTo>
                  <a:pt x="1262144" y="2598629"/>
                </a:moveTo>
                <a:lnTo>
                  <a:pt x="1262144" y="2639259"/>
                </a:lnTo>
                <a:cubicBezTo>
                  <a:pt x="1262144" y="2649181"/>
                  <a:pt x="1261574" y="2655307"/>
                  <a:pt x="1260433" y="2657639"/>
                </a:cubicBezTo>
                <a:cubicBezTo>
                  <a:pt x="1259292" y="2659971"/>
                  <a:pt x="1256836" y="2661136"/>
                  <a:pt x="1253066" y="2661136"/>
                </a:cubicBezTo>
                <a:cubicBezTo>
                  <a:pt x="1249097" y="2661136"/>
                  <a:pt x="1246443" y="2659648"/>
                  <a:pt x="1245104" y="2656672"/>
                </a:cubicBezTo>
                <a:cubicBezTo>
                  <a:pt x="1243764" y="2653695"/>
                  <a:pt x="1243094" y="2647097"/>
                  <a:pt x="1243094" y="2636877"/>
                </a:cubicBezTo>
                <a:cubicBezTo>
                  <a:pt x="1243094" y="2627948"/>
                  <a:pt x="1243863" y="2621102"/>
                  <a:pt x="1245401" y="2616339"/>
                </a:cubicBezTo>
                <a:cubicBezTo>
                  <a:pt x="1246939" y="2611577"/>
                  <a:pt x="1252520" y="2605673"/>
                  <a:pt x="1262144" y="2598629"/>
                </a:cubicBezTo>
                <a:close/>
                <a:moveTo>
                  <a:pt x="820422" y="2598629"/>
                </a:moveTo>
                <a:cubicBezTo>
                  <a:pt x="829947" y="2598926"/>
                  <a:pt x="835727" y="2600166"/>
                  <a:pt x="837761" y="2602349"/>
                </a:cubicBezTo>
                <a:cubicBezTo>
                  <a:pt x="839795" y="2604532"/>
                  <a:pt x="840812" y="2610733"/>
                  <a:pt x="840812" y="2620953"/>
                </a:cubicBezTo>
                <a:lnTo>
                  <a:pt x="840812" y="2628841"/>
                </a:lnTo>
                <a:cubicBezTo>
                  <a:pt x="840812" y="2639556"/>
                  <a:pt x="839398" y="2645931"/>
                  <a:pt x="836570" y="2647965"/>
                </a:cubicBezTo>
                <a:cubicBezTo>
                  <a:pt x="833743" y="2649999"/>
                  <a:pt x="828360" y="2651016"/>
                  <a:pt x="820422" y="2651016"/>
                </a:cubicBezTo>
                <a:close/>
                <a:moveTo>
                  <a:pt x="3390684" y="2539544"/>
                </a:moveTo>
                <a:lnTo>
                  <a:pt x="3406311" y="2539544"/>
                </a:lnTo>
                <a:lnTo>
                  <a:pt x="3406311" y="2645063"/>
                </a:lnTo>
                <a:lnTo>
                  <a:pt x="3372824" y="2645063"/>
                </a:lnTo>
                <a:cubicBezTo>
                  <a:pt x="3384730" y="2612817"/>
                  <a:pt x="3390684" y="2578338"/>
                  <a:pt x="3390684" y="2541627"/>
                </a:cubicBezTo>
                <a:close/>
                <a:moveTo>
                  <a:pt x="922667" y="2535674"/>
                </a:moveTo>
                <a:lnTo>
                  <a:pt x="922667" y="2584639"/>
                </a:lnTo>
                <a:lnTo>
                  <a:pt x="968060" y="2584639"/>
                </a:lnTo>
                <a:lnTo>
                  <a:pt x="968060" y="2535674"/>
                </a:lnTo>
                <a:close/>
                <a:moveTo>
                  <a:pt x="1877400" y="2527935"/>
                </a:moveTo>
                <a:cubicBezTo>
                  <a:pt x="1881666" y="2527935"/>
                  <a:pt x="1884346" y="2530217"/>
                  <a:pt x="1885437" y="2534781"/>
                </a:cubicBezTo>
                <a:cubicBezTo>
                  <a:pt x="1885932" y="2536865"/>
                  <a:pt x="1886181" y="2542322"/>
                  <a:pt x="1886181" y="2551152"/>
                </a:cubicBezTo>
                <a:lnTo>
                  <a:pt x="1886181" y="2652058"/>
                </a:lnTo>
                <a:cubicBezTo>
                  <a:pt x="1886181" y="2659102"/>
                  <a:pt x="1883254" y="2662625"/>
                  <a:pt x="1877400" y="2662625"/>
                </a:cubicBezTo>
                <a:cubicBezTo>
                  <a:pt x="1871447" y="2662625"/>
                  <a:pt x="1868470" y="2656969"/>
                  <a:pt x="1868470" y="2645658"/>
                </a:cubicBezTo>
                <a:lnTo>
                  <a:pt x="1868470" y="2551152"/>
                </a:lnTo>
                <a:cubicBezTo>
                  <a:pt x="1868470" y="2542520"/>
                  <a:pt x="1868718" y="2537113"/>
                  <a:pt x="1869214" y="2534930"/>
                </a:cubicBezTo>
                <a:cubicBezTo>
                  <a:pt x="1870306" y="2530267"/>
                  <a:pt x="1873034" y="2527935"/>
                  <a:pt x="1877400" y="2527935"/>
                </a:cubicBezTo>
                <a:close/>
                <a:moveTo>
                  <a:pt x="4047760" y="2526447"/>
                </a:moveTo>
                <a:cubicBezTo>
                  <a:pt x="4051133" y="2526447"/>
                  <a:pt x="4053366" y="2527935"/>
                  <a:pt x="4054457" y="2530912"/>
                </a:cubicBezTo>
                <a:cubicBezTo>
                  <a:pt x="4055548" y="2533888"/>
                  <a:pt x="4056094" y="2540486"/>
                  <a:pt x="4056094" y="2550706"/>
                </a:cubicBezTo>
                <a:lnTo>
                  <a:pt x="4056094" y="2565142"/>
                </a:lnTo>
                <a:lnTo>
                  <a:pt x="4038532" y="2565142"/>
                </a:lnTo>
                <a:lnTo>
                  <a:pt x="4038532" y="2550706"/>
                </a:lnTo>
                <a:cubicBezTo>
                  <a:pt x="4038532" y="2539593"/>
                  <a:pt x="4039028" y="2532772"/>
                  <a:pt x="4040021" y="2530242"/>
                </a:cubicBezTo>
                <a:cubicBezTo>
                  <a:pt x="4041013" y="2527712"/>
                  <a:pt x="4043593" y="2526447"/>
                  <a:pt x="4047760" y="2526447"/>
                </a:cubicBezTo>
                <a:close/>
                <a:moveTo>
                  <a:pt x="3066387" y="2526447"/>
                </a:moveTo>
                <a:cubicBezTo>
                  <a:pt x="3069959" y="2526447"/>
                  <a:pt x="3072291" y="2527762"/>
                  <a:pt x="3073382" y="2530391"/>
                </a:cubicBezTo>
                <a:cubicBezTo>
                  <a:pt x="3074473" y="2533020"/>
                  <a:pt x="3075019" y="2539395"/>
                  <a:pt x="3075019" y="2549515"/>
                </a:cubicBezTo>
                <a:lnTo>
                  <a:pt x="3075019" y="2640598"/>
                </a:lnTo>
                <a:cubicBezTo>
                  <a:pt x="3075019" y="2649131"/>
                  <a:pt x="3074449" y="2654687"/>
                  <a:pt x="3073308" y="2657267"/>
                </a:cubicBezTo>
                <a:cubicBezTo>
                  <a:pt x="3072166" y="2659847"/>
                  <a:pt x="3069810" y="2661136"/>
                  <a:pt x="3066238" y="2661136"/>
                </a:cubicBezTo>
                <a:cubicBezTo>
                  <a:pt x="3062766" y="2661136"/>
                  <a:pt x="3060434" y="2659723"/>
                  <a:pt x="3059243" y="2656895"/>
                </a:cubicBezTo>
                <a:cubicBezTo>
                  <a:pt x="3058053" y="2654067"/>
                  <a:pt x="3057457" y="2647990"/>
                  <a:pt x="3057457" y="2638663"/>
                </a:cubicBezTo>
                <a:lnTo>
                  <a:pt x="3057457" y="2549515"/>
                </a:lnTo>
                <a:cubicBezTo>
                  <a:pt x="3057457" y="2539395"/>
                  <a:pt x="3058053" y="2533020"/>
                  <a:pt x="3059243" y="2530391"/>
                </a:cubicBezTo>
                <a:cubicBezTo>
                  <a:pt x="3060434" y="2527762"/>
                  <a:pt x="3062815" y="2526447"/>
                  <a:pt x="3066387" y="2526447"/>
                </a:cubicBezTo>
                <a:close/>
                <a:moveTo>
                  <a:pt x="2037688" y="2526447"/>
                </a:moveTo>
                <a:cubicBezTo>
                  <a:pt x="2041260" y="2526447"/>
                  <a:pt x="2043592" y="2527762"/>
                  <a:pt x="2044683" y="2530391"/>
                </a:cubicBezTo>
                <a:cubicBezTo>
                  <a:pt x="2045774" y="2533020"/>
                  <a:pt x="2046320" y="2539395"/>
                  <a:pt x="2046320" y="2549515"/>
                </a:cubicBezTo>
                <a:lnTo>
                  <a:pt x="2046320" y="2640598"/>
                </a:lnTo>
                <a:cubicBezTo>
                  <a:pt x="2046320" y="2649131"/>
                  <a:pt x="2045749" y="2654687"/>
                  <a:pt x="2044608" y="2657267"/>
                </a:cubicBezTo>
                <a:cubicBezTo>
                  <a:pt x="2043467" y="2659847"/>
                  <a:pt x="2041111" y="2661136"/>
                  <a:pt x="2037539" y="2661136"/>
                </a:cubicBezTo>
                <a:cubicBezTo>
                  <a:pt x="2034067" y="2661136"/>
                  <a:pt x="2031734" y="2659723"/>
                  <a:pt x="2030544" y="2656895"/>
                </a:cubicBezTo>
                <a:cubicBezTo>
                  <a:pt x="2029354" y="2654067"/>
                  <a:pt x="2028758" y="2647990"/>
                  <a:pt x="2028758" y="2638663"/>
                </a:cubicBezTo>
                <a:lnTo>
                  <a:pt x="2028758" y="2549515"/>
                </a:lnTo>
                <a:cubicBezTo>
                  <a:pt x="2028758" y="2539395"/>
                  <a:pt x="2029354" y="2533020"/>
                  <a:pt x="2030544" y="2530391"/>
                </a:cubicBezTo>
                <a:cubicBezTo>
                  <a:pt x="2031734" y="2527762"/>
                  <a:pt x="2034116" y="2526447"/>
                  <a:pt x="2037688" y="2526447"/>
                </a:cubicBezTo>
                <a:close/>
                <a:moveTo>
                  <a:pt x="1563670" y="2526447"/>
                </a:moveTo>
                <a:cubicBezTo>
                  <a:pt x="1567738" y="2526447"/>
                  <a:pt x="1570219" y="2527737"/>
                  <a:pt x="1571111" y="2530316"/>
                </a:cubicBezTo>
                <a:cubicBezTo>
                  <a:pt x="1572004" y="2532896"/>
                  <a:pt x="1572451" y="2540288"/>
                  <a:pt x="1572451" y="2552492"/>
                </a:cubicBezTo>
                <a:lnTo>
                  <a:pt x="1572451" y="2637175"/>
                </a:lnTo>
                <a:cubicBezTo>
                  <a:pt x="1572451" y="2647692"/>
                  <a:pt x="1571980" y="2654315"/>
                  <a:pt x="1571037" y="2657044"/>
                </a:cubicBezTo>
                <a:cubicBezTo>
                  <a:pt x="1570095" y="2659772"/>
                  <a:pt x="1567689" y="2661136"/>
                  <a:pt x="1563819" y="2661136"/>
                </a:cubicBezTo>
                <a:cubicBezTo>
                  <a:pt x="1559850" y="2661136"/>
                  <a:pt x="1557271" y="2659648"/>
                  <a:pt x="1556080" y="2656672"/>
                </a:cubicBezTo>
                <a:cubicBezTo>
                  <a:pt x="1554889" y="2653695"/>
                  <a:pt x="1554294" y="2646254"/>
                  <a:pt x="1554294" y="2634347"/>
                </a:cubicBezTo>
                <a:lnTo>
                  <a:pt x="1554294" y="2552492"/>
                </a:lnTo>
                <a:cubicBezTo>
                  <a:pt x="1554294" y="2541082"/>
                  <a:pt x="1554865" y="2533888"/>
                  <a:pt x="1556006" y="2530912"/>
                </a:cubicBezTo>
                <a:cubicBezTo>
                  <a:pt x="1557147" y="2527935"/>
                  <a:pt x="1559701" y="2526447"/>
                  <a:pt x="1563670" y="2526447"/>
                </a:cubicBezTo>
                <a:close/>
                <a:moveTo>
                  <a:pt x="504460" y="2526447"/>
                </a:moveTo>
                <a:cubicBezTo>
                  <a:pt x="507834" y="2526447"/>
                  <a:pt x="510066" y="2527935"/>
                  <a:pt x="511158" y="2530912"/>
                </a:cubicBezTo>
                <a:cubicBezTo>
                  <a:pt x="512249" y="2533888"/>
                  <a:pt x="512795" y="2540486"/>
                  <a:pt x="512795" y="2550706"/>
                </a:cubicBezTo>
                <a:lnTo>
                  <a:pt x="512795" y="2565142"/>
                </a:lnTo>
                <a:lnTo>
                  <a:pt x="495233" y="2565142"/>
                </a:lnTo>
                <a:lnTo>
                  <a:pt x="495233" y="2550706"/>
                </a:lnTo>
                <a:cubicBezTo>
                  <a:pt x="495233" y="2539593"/>
                  <a:pt x="495729" y="2532772"/>
                  <a:pt x="496721" y="2530242"/>
                </a:cubicBezTo>
                <a:cubicBezTo>
                  <a:pt x="497713" y="2527712"/>
                  <a:pt x="500293" y="2526447"/>
                  <a:pt x="504460" y="2526447"/>
                </a:cubicBezTo>
                <a:close/>
                <a:moveTo>
                  <a:pt x="2256167" y="2495081"/>
                </a:moveTo>
                <a:lnTo>
                  <a:pt x="2256167" y="2692502"/>
                </a:lnTo>
                <a:lnTo>
                  <a:pt x="2315549" y="2692502"/>
                </a:lnTo>
                <a:lnTo>
                  <a:pt x="2315549" y="2607558"/>
                </a:lnTo>
                <a:cubicBezTo>
                  <a:pt x="2328348" y="2607558"/>
                  <a:pt x="2334748" y="2614252"/>
                  <a:pt x="2334748" y="2627641"/>
                </a:cubicBezTo>
                <a:lnTo>
                  <a:pt x="2334748" y="2669294"/>
                </a:lnTo>
                <a:cubicBezTo>
                  <a:pt x="2334748" y="2678717"/>
                  <a:pt x="2336980" y="2686453"/>
                  <a:pt x="2341445" y="2692502"/>
                </a:cubicBezTo>
                <a:lnTo>
                  <a:pt x="2399339" y="2692502"/>
                </a:lnTo>
                <a:cubicBezTo>
                  <a:pt x="2394875" y="2686056"/>
                  <a:pt x="2392642" y="2676484"/>
                  <a:pt x="2392642" y="2663787"/>
                </a:cubicBezTo>
                <a:lnTo>
                  <a:pt x="2392642" y="2629124"/>
                </a:lnTo>
                <a:cubicBezTo>
                  <a:pt x="2392642" y="2612760"/>
                  <a:pt x="2382373" y="2601304"/>
                  <a:pt x="2361835" y="2594757"/>
                </a:cubicBezTo>
                <a:cubicBezTo>
                  <a:pt x="2352310" y="2592079"/>
                  <a:pt x="2345811" y="2590443"/>
                  <a:pt x="2342338" y="2589848"/>
                </a:cubicBezTo>
                <a:cubicBezTo>
                  <a:pt x="2349780" y="2589649"/>
                  <a:pt x="2356477" y="2588112"/>
                  <a:pt x="2362430" y="2585236"/>
                </a:cubicBezTo>
                <a:cubicBezTo>
                  <a:pt x="2371657" y="2580872"/>
                  <a:pt x="2377710" y="2577500"/>
                  <a:pt x="2380587" y="2575118"/>
                </a:cubicBezTo>
                <a:cubicBezTo>
                  <a:pt x="2388425" y="2568772"/>
                  <a:pt x="2392345" y="2560788"/>
                  <a:pt x="2392345" y="2551169"/>
                </a:cubicBezTo>
                <a:lnTo>
                  <a:pt x="2392345" y="2523645"/>
                </a:lnTo>
                <a:cubicBezTo>
                  <a:pt x="2392345" y="2511049"/>
                  <a:pt x="2394577" y="2501528"/>
                  <a:pt x="2399042" y="2495081"/>
                </a:cubicBezTo>
                <a:lnTo>
                  <a:pt x="2341148" y="2495081"/>
                </a:lnTo>
                <a:cubicBezTo>
                  <a:pt x="2336683" y="2497064"/>
                  <a:pt x="2334450" y="2504799"/>
                  <a:pt x="2334450" y="2518287"/>
                </a:cubicBezTo>
                <a:lnTo>
                  <a:pt x="2334450" y="2551757"/>
                </a:lnTo>
                <a:cubicBezTo>
                  <a:pt x="2334450" y="2565145"/>
                  <a:pt x="2328150" y="2571840"/>
                  <a:pt x="2315549" y="2571840"/>
                </a:cubicBezTo>
                <a:lnTo>
                  <a:pt x="2315549" y="2495081"/>
                </a:lnTo>
                <a:close/>
                <a:moveTo>
                  <a:pt x="3808742" y="2495044"/>
                </a:moveTo>
                <a:lnTo>
                  <a:pt x="3808742" y="2692539"/>
                </a:lnTo>
                <a:lnTo>
                  <a:pt x="3863511" y="2692539"/>
                </a:lnTo>
                <a:lnTo>
                  <a:pt x="3905331" y="2585829"/>
                </a:lnTo>
                <a:lnTo>
                  <a:pt x="3905331" y="2692539"/>
                </a:lnTo>
                <a:lnTo>
                  <a:pt x="3957719" y="2692539"/>
                </a:lnTo>
                <a:lnTo>
                  <a:pt x="3957719" y="2495044"/>
                </a:lnTo>
                <a:lnTo>
                  <a:pt x="3902206" y="2495044"/>
                </a:lnTo>
                <a:lnTo>
                  <a:pt x="3861129" y="2600861"/>
                </a:lnTo>
                <a:lnTo>
                  <a:pt x="3861129" y="2495044"/>
                </a:lnTo>
                <a:close/>
                <a:moveTo>
                  <a:pt x="3646817" y="2495044"/>
                </a:moveTo>
                <a:lnTo>
                  <a:pt x="3646817" y="2692539"/>
                </a:lnTo>
                <a:lnTo>
                  <a:pt x="3706497" y="2692539"/>
                </a:lnTo>
                <a:lnTo>
                  <a:pt x="3706497" y="2619762"/>
                </a:lnTo>
                <a:lnTo>
                  <a:pt x="3728077" y="2619762"/>
                </a:lnTo>
                <a:lnTo>
                  <a:pt x="3728077" y="2692539"/>
                </a:lnTo>
                <a:lnTo>
                  <a:pt x="3787906" y="2692539"/>
                </a:lnTo>
                <a:lnTo>
                  <a:pt x="3787906" y="2495044"/>
                </a:lnTo>
                <a:lnTo>
                  <a:pt x="3728077" y="2495044"/>
                </a:lnTo>
                <a:lnTo>
                  <a:pt x="3728077" y="2566035"/>
                </a:lnTo>
                <a:lnTo>
                  <a:pt x="3706497" y="2566035"/>
                </a:lnTo>
                <a:lnTo>
                  <a:pt x="3706497" y="2495044"/>
                </a:lnTo>
                <a:close/>
                <a:moveTo>
                  <a:pt x="3336213" y="2495044"/>
                </a:moveTo>
                <a:lnTo>
                  <a:pt x="3336213" y="2502337"/>
                </a:lnTo>
                <a:cubicBezTo>
                  <a:pt x="3336213" y="2536170"/>
                  <a:pt x="3333757" y="2565514"/>
                  <a:pt x="3328846" y="2590369"/>
                </a:cubicBezTo>
                <a:cubicBezTo>
                  <a:pt x="3323934" y="2615223"/>
                  <a:pt x="3317658" y="2633554"/>
                  <a:pt x="3310019" y="2645361"/>
                </a:cubicBezTo>
                <a:lnTo>
                  <a:pt x="3297220" y="2645361"/>
                </a:lnTo>
                <a:lnTo>
                  <a:pt x="3297220" y="2730639"/>
                </a:lnTo>
                <a:lnTo>
                  <a:pt x="3337403" y="2730639"/>
                </a:lnTo>
                <a:lnTo>
                  <a:pt x="3337403" y="2692539"/>
                </a:lnTo>
                <a:lnTo>
                  <a:pt x="3438606" y="2692539"/>
                </a:lnTo>
                <a:lnTo>
                  <a:pt x="3438606" y="2730639"/>
                </a:lnTo>
                <a:lnTo>
                  <a:pt x="3478790" y="2730639"/>
                </a:lnTo>
                <a:lnTo>
                  <a:pt x="3478790" y="2645063"/>
                </a:lnTo>
                <a:lnTo>
                  <a:pt x="3465991" y="2645063"/>
                </a:lnTo>
                <a:lnTo>
                  <a:pt x="3465991" y="2495044"/>
                </a:lnTo>
                <a:close/>
                <a:moveTo>
                  <a:pt x="3215811" y="2495044"/>
                </a:moveTo>
                <a:cubicBezTo>
                  <a:pt x="3191998" y="2495044"/>
                  <a:pt x="3175007" y="2499435"/>
                  <a:pt x="3164837" y="2508215"/>
                </a:cubicBezTo>
                <a:cubicBezTo>
                  <a:pt x="3154667" y="2516996"/>
                  <a:pt x="3149582" y="2531805"/>
                  <a:pt x="3149582" y="2552641"/>
                </a:cubicBezTo>
                <a:lnTo>
                  <a:pt x="3149582" y="2561422"/>
                </a:lnTo>
                <a:lnTo>
                  <a:pt x="3206583" y="2561422"/>
                </a:lnTo>
                <a:lnTo>
                  <a:pt x="3206583" y="2545348"/>
                </a:lnTo>
                <a:cubicBezTo>
                  <a:pt x="3206583" y="2536617"/>
                  <a:pt x="3210254" y="2532251"/>
                  <a:pt x="3217596" y="2532251"/>
                </a:cubicBezTo>
                <a:cubicBezTo>
                  <a:pt x="3221069" y="2532251"/>
                  <a:pt x="3223723" y="2533392"/>
                  <a:pt x="3225559" y="2535674"/>
                </a:cubicBezTo>
                <a:cubicBezTo>
                  <a:pt x="3227394" y="2537956"/>
                  <a:pt x="3228312" y="2543314"/>
                  <a:pt x="3228312" y="2551748"/>
                </a:cubicBezTo>
                <a:lnTo>
                  <a:pt x="3228312" y="2555915"/>
                </a:lnTo>
                <a:cubicBezTo>
                  <a:pt x="3228312" y="2561670"/>
                  <a:pt x="3227493" y="2565762"/>
                  <a:pt x="3225856" y="2568193"/>
                </a:cubicBezTo>
                <a:cubicBezTo>
                  <a:pt x="3224219" y="2570624"/>
                  <a:pt x="3222111" y="2572038"/>
                  <a:pt x="3219531" y="2572435"/>
                </a:cubicBezTo>
                <a:cubicBezTo>
                  <a:pt x="3216951" y="2572832"/>
                  <a:pt x="3211445" y="2573030"/>
                  <a:pt x="3203011" y="2573030"/>
                </a:cubicBezTo>
                <a:lnTo>
                  <a:pt x="3198398" y="2573030"/>
                </a:lnTo>
                <a:lnTo>
                  <a:pt x="3198398" y="2601159"/>
                </a:lnTo>
                <a:cubicBezTo>
                  <a:pt x="3210601" y="2601159"/>
                  <a:pt x="3218638" y="2602250"/>
                  <a:pt x="3222508" y="2604433"/>
                </a:cubicBezTo>
                <a:cubicBezTo>
                  <a:pt x="3226377" y="2606616"/>
                  <a:pt x="3228312" y="2610584"/>
                  <a:pt x="3228312" y="2616339"/>
                </a:cubicBezTo>
                <a:lnTo>
                  <a:pt x="3228312" y="2628841"/>
                </a:lnTo>
                <a:cubicBezTo>
                  <a:pt x="3228312" y="2640846"/>
                  <a:pt x="3227344" y="2648263"/>
                  <a:pt x="3225410" y="2651091"/>
                </a:cubicBezTo>
                <a:cubicBezTo>
                  <a:pt x="3223475" y="2653918"/>
                  <a:pt x="3220672" y="2655332"/>
                  <a:pt x="3217001" y="2655332"/>
                </a:cubicBezTo>
                <a:cubicBezTo>
                  <a:pt x="3210056" y="2655332"/>
                  <a:pt x="3206583" y="2650371"/>
                  <a:pt x="3206583" y="2640449"/>
                </a:cubicBezTo>
                <a:lnTo>
                  <a:pt x="3206583" y="2612618"/>
                </a:lnTo>
                <a:lnTo>
                  <a:pt x="3149582" y="2612618"/>
                </a:lnTo>
                <a:lnTo>
                  <a:pt x="3149582" y="2627055"/>
                </a:lnTo>
                <a:cubicBezTo>
                  <a:pt x="3149582" y="2651859"/>
                  <a:pt x="3154394" y="2668975"/>
                  <a:pt x="3164018" y="2678400"/>
                </a:cubicBezTo>
                <a:cubicBezTo>
                  <a:pt x="3173642" y="2687826"/>
                  <a:pt x="3190510" y="2692539"/>
                  <a:pt x="3214620" y="2692539"/>
                </a:cubicBezTo>
                <a:cubicBezTo>
                  <a:pt x="3226724" y="2692539"/>
                  <a:pt x="3237738" y="2691150"/>
                  <a:pt x="3247660" y="2688372"/>
                </a:cubicBezTo>
                <a:cubicBezTo>
                  <a:pt x="3257582" y="2685594"/>
                  <a:pt x="3265395" y="2681055"/>
                  <a:pt x="3271100" y="2674754"/>
                </a:cubicBezTo>
                <a:cubicBezTo>
                  <a:pt x="3276805" y="2668454"/>
                  <a:pt x="3280650" y="2662253"/>
                  <a:pt x="3282634" y="2656151"/>
                </a:cubicBezTo>
                <a:cubicBezTo>
                  <a:pt x="3284619" y="2650049"/>
                  <a:pt x="3285611" y="2640251"/>
                  <a:pt x="3285611" y="2626757"/>
                </a:cubicBezTo>
                <a:cubicBezTo>
                  <a:pt x="3285611" y="2614553"/>
                  <a:pt x="3283379" y="2605574"/>
                  <a:pt x="3278914" y="2599819"/>
                </a:cubicBezTo>
                <a:cubicBezTo>
                  <a:pt x="3274449" y="2594065"/>
                  <a:pt x="3267503" y="2589699"/>
                  <a:pt x="3258078" y="2586722"/>
                </a:cubicBezTo>
                <a:cubicBezTo>
                  <a:pt x="3267603" y="2583647"/>
                  <a:pt x="3274151" y="2579207"/>
                  <a:pt x="3277723" y="2573402"/>
                </a:cubicBezTo>
                <a:cubicBezTo>
                  <a:pt x="3281295" y="2567598"/>
                  <a:pt x="3283081" y="2558743"/>
                  <a:pt x="3283081" y="2546836"/>
                </a:cubicBezTo>
                <a:cubicBezTo>
                  <a:pt x="3283081" y="2529175"/>
                  <a:pt x="3277574" y="2516128"/>
                  <a:pt x="3266561" y="2507695"/>
                </a:cubicBezTo>
                <a:cubicBezTo>
                  <a:pt x="3255548" y="2499261"/>
                  <a:pt x="3238631" y="2495044"/>
                  <a:pt x="3215811" y="2495044"/>
                </a:cubicBezTo>
                <a:close/>
                <a:moveTo>
                  <a:pt x="2618117" y="2495044"/>
                </a:moveTo>
                <a:lnTo>
                  <a:pt x="2618117" y="2692539"/>
                </a:lnTo>
                <a:lnTo>
                  <a:pt x="2672886" y="2692539"/>
                </a:lnTo>
                <a:lnTo>
                  <a:pt x="2714706" y="2585829"/>
                </a:lnTo>
                <a:lnTo>
                  <a:pt x="2714706" y="2692539"/>
                </a:lnTo>
                <a:lnTo>
                  <a:pt x="2767094" y="2692539"/>
                </a:lnTo>
                <a:lnTo>
                  <a:pt x="2767094" y="2495044"/>
                </a:lnTo>
                <a:lnTo>
                  <a:pt x="2711581" y="2495044"/>
                </a:lnTo>
                <a:lnTo>
                  <a:pt x="2670504" y="2600861"/>
                </a:lnTo>
                <a:lnTo>
                  <a:pt x="2670504" y="2495044"/>
                </a:lnTo>
                <a:close/>
                <a:moveTo>
                  <a:pt x="2112994" y="2495044"/>
                </a:moveTo>
                <a:lnTo>
                  <a:pt x="2112994" y="2536418"/>
                </a:lnTo>
                <a:lnTo>
                  <a:pt x="2147522" y="2536418"/>
                </a:lnTo>
                <a:lnTo>
                  <a:pt x="2147522" y="2692539"/>
                </a:lnTo>
                <a:lnTo>
                  <a:pt x="2207500" y="2692539"/>
                </a:lnTo>
                <a:lnTo>
                  <a:pt x="2207500" y="2536418"/>
                </a:lnTo>
                <a:lnTo>
                  <a:pt x="2241879" y="2536418"/>
                </a:lnTo>
                <a:lnTo>
                  <a:pt x="2241879" y="2495044"/>
                </a:lnTo>
                <a:close/>
                <a:moveTo>
                  <a:pt x="1406061" y="2495044"/>
                </a:moveTo>
                <a:cubicBezTo>
                  <a:pt x="1382248" y="2495044"/>
                  <a:pt x="1365257" y="2499435"/>
                  <a:pt x="1355088" y="2508215"/>
                </a:cubicBezTo>
                <a:cubicBezTo>
                  <a:pt x="1344918" y="2516996"/>
                  <a:pt x="1339833" y="2531805"/>
                  <a:pt x="1339833" y="2552641"/>
                </a:cubicBezTo>
                <a:lnTo>
                  <a:pt x="1339833" y="2561422"/>
                </a:lnTo>
                <a:lnTo>
                  <a:pt x="1396834" y="2561422"/>
                </a:lnTo>
                <a:lnTo>
                  <a:pt x="1396834" y="2545348"/>
                </a:lnTo>
                <a:cubicBezTo>
                  <a:pt x="1396834" y="2536617"/>
                  <a:pt x="1400505" y="2532251"/>
                  <a:pt x="1407847" y="2532251"/>
                </a:cubicBezTo>
                <a:cubicBezTo>
                  <a:pt x="1411320" y="2532251"/>
                  <a:pt x="1413974" y="2533392"/>
                  <a:pt x="1415810" y="2535674"/>
                </a:cubicBezTo>
                <a:cubicBezTo>
                  <a:pt x="1417645" y="2537956"/>
                  <a:pt x="1418563" y="2543314"/>
                  <a:pt x="1418563" y="2551748"/>
                </a:cubicBezTo>
                <a:lnTo>
                  <a:pt x="1418563" y="2555915"/>
                </a:lnTo>
                <a:cubicBezTo>
                  <a:pt x="1418563" y="2561670"/>
                  <a:pt x="1417744" y="2565762"/>
                  <a:pt x="1416107" y="2568193"/>
                </a:cubicBezTo>
                <a:cubicBezTo>
                  <a:pt x="1414470" y="2570624"/>
                  <a:pt x="1412361" y="2572038"/>
                  <a:pt x="1409782" y="2572435"/>
                </a:cubicBezTo>
                <a:cubicBezTo>
                  <a:pt x="1407202" y="2572832"/>
                  <a:pt x="1401696" y="2573030"/>
                  <a:pt x="1393262" y="2573030"/>
                </a:cubicBezTo>
                <a:lnTo>
                  <a:pt x="1388648" y="2573030"/>
                </a:lnTo>
                <a:lnTo>
                  <a:pt x="1388648" y="2601159"/>
                </a:lnTo>
                <a:cubicBezTo>
                  <a:pt x="1400852" y="2601159"/>
                  <a:pt x="1408889" y="2602250"/>
                  <a:pt x="1412759" y="2604433"/>
                </a:cubicBezTo>
                <a:cubicBezTo>
                  <a:pt x="1416628" y="2606616"/>
                  <a:pt x="1418563" y="2610584"/>
                  <a:pt x="1418563" y="2616339"/>
                </a:cubicBezTo>
                <a:lnTo>
                  <a:pt x="1418563" y="2628841"/>
                </a:lnTo>
                <a:cubicBezTo>
                  <a:pt x="1418563" y="2640846"/>
                  <a:pt x="1417596" y="2648263"/>
                  <a:pt x="1415660" y="2651091"/>
                </a:cubicBezTo>
                <a:cubicBezTo>
                  <a:pt x="1413726" y="2653918"/>
                  <a:pt x="1410923" y="2655332"/>
                  <a:pt x="1407252" y="2655332"/>
                </a:cubicBezTo>
                <a:cubicBezTo>
                  <a:pt x="1400307" y="2655332"/>
                  <a:pt x="1396834" y="2650371"/>
                  <a:pt x="1396834" y="2640449"/>
                </a:cubicBezTo>
                <a:lnTo>
                  <a:pt x="1396834" y="2612618"/>
                </a:lnTo>
                <a:lnTo>
                  <a:pt x="1339833" y="2612618"/>
                </a:lnTo>
                <a:lnTo>
                  <a:pt x="1339833" y="2627055"/>
                </a:lnTo>
                <a:cubicBezTo>
                  <a:pt x="1339833" y="2651859"/>
                  <a:pt x="1344645" y="2668975"/>
                  <a:pt x="1354269" y="2678400"/>
                </a:cubicBezTo>
                <a:cubicBezTo>
                  <a:pt x="1363893" y="2687826"/>
                  <a:pt x="1380760" y="2692539"/>
                  <a:pt x="1404870" y="2692539"/>
                </a:cubicBezTo>
                <a:cubicBezTo>
                  <a:pt x="1416975" y="2692539"/>
                  <a:pt x="1427989" y="2691150"/>
                  <a:pt x="1437910" y="2688372"/>
                </a:cubicBezTo>
                <a:cubicBezTo>
                  <a:pt x="1447832" y="2685594"/>
                  <a:pt x="1455646" y="2681055"/>
                  <a:pt x="1461351" y="2674754"/>
                </a:cubicBezTo>
                <a:cubicBezTo>
                  <a:pt x="1467056" y="2668454"/>
                  <a:pt x="1470901" y="2662253"/>
                  <a:pt x="1472885" y="2656151"/>
                </a:cubicBezTo>
                <a:cubicBezTo>
                  <a:pt x="1474869" y="2650049"/>
                  <a:pt x="1475861" y="2640251"/>
                  <a:pt x="1475861" y="2626757"/>
                </a:cubicBezTo>
                <a:cubicBezTo>
                  <a:pt x="1475861" y="2614553"/>
                  <a:pt x="1473629" y="2605574"/>
                  <a:pt x="1469164" y="2599819"/>
                </a:cubicBezTo>
                <a:cubicBezTo>
                  <a:pt x="1464700" y="2594065"/>
                  <a:pt x="1457754" y="2589699"/>
                  <a:pt x="1448329" y="2586722"/>
                </a:cubicBezTo>
                <a:cubicBezTo>
                  <a:pt x="1457854" y="2583647"/>
                  <a:pt x="1464402" y="2579207"/>
                  <a:pt x="1467974" y="2573402"/>
                </a:cubicBezTo>
                <a:cubicBezTo>
                  <a:pt x="1471546" y="2567598"/>
                  <a:pt x="1473332" y="2558743"/>
                  <a:pt x="1473332" y="2546836"/>
                </a:cubicBezTo>
                <a:cubicBezTo>
                  <a:pt x="1473332" y="2529175"/>
                  <a:pt x="1467825" y="2516128"/>
                  <a:pt x="1456812" y="2507695"/>
                </a:cubicBezTo>
                <a:cubicBezTo>
                  <a:pt x="1445799" y="2499261"/>
                  <a:pt x="1428881" y="2495044"/>
                  <a:pt x="1406061" y="2495044"/>
                </a:cubicBezTo>
                <a:close/>
                <a:moveTo>
                  <a:pt x="760742" y="2495044"/>
                </a:moveTo>
                <a:lnTo>
                  <a:pt x="760742" y="2692539"/>
                </a:lnTo>
                <a:lnTo>
                  <a:pt x="830245" y="2692539"/>
                </a:lnTo>
                <a:cubicBezTo>
                  <a:pt x="850684" y="2692539"/>
                  <a:pt x="865418" y="2691572"/>
                  <a:pt x="874447" y="2689637"/>
                </a:cubicBezTo>
                <a:cubicBezTo>
                  <a:pt x="883476" y="2687702"/>
                  <a:pt x="890099" y="2682816"/>
                  <a:pt x="894316" y="2674977"/>
                </a:cubicBezTo>
                <a:cubicBezTo>
                  <a:pt x="898532" y="2667139"/>
                  <a:pt x="900641" y="2654191"/>
                  <a:pt x="900641" y="2636133"/>
                </a:cubicBezTo>
                <a:lnTo>
                  <a:pt x="900641" y="2616041"/>
                </a:lnTo>
                <a:cubicBezTo>
                  <a:pt x="900641" y="2599274"/>
                  <a:pt x="898408" y="2587020"/>
                  <a:pt x="893944" y="2579281"/>
                </a:cubicBezTo>
                <a:cubicBezTo>
                  <a:pt x="889479" y="2571542"/>
                  <a:pt x="882533" y="2566531"/>
                  <a:pt x="873108" y="2564249"/>
                </a:cubicBezTo>
                <a:cubicBezTo>
                  <a:pt x="863682" y="2561967"/>
                  <a:pt x="849394" y="2560826"/>
                  <a:pt x="830245" y="2560826"/>
                </a:cubicBezTo>
                <a:lnTo>
                  <a:pt x="820422" y="2560826"/>
                </a:lnTo>
                <a:lnTo>
                  <a:pt x="820422" y="2495044"/>
                </a:lnTo>
                <a:close/>
                <a:moveTo>
                  <a:pt x="599561" y="2495044"/>
                </a:moveTo>
                <a:lnTo>
                  <a:pt x="599561" y="2637919"/>
                </a:lnTo>
                <a:cubicBezTo>
                  <a:pt x="599561" y="2649032"/>
                  <a:pt x="598123" y="2655506"/>
                  <a:pt x="595245" y="2657341"/>
                </a:cubicBezTo>
                <a:cubicBezTo>
                  <a:pt x="592368" y="2659177"/>
                  <a:pt x="587110" y="2660144"/>
                  <a:pt x="579470" y="2660243"/>
                </a:cubicBezTo>
                <a:lnTo>
                  <a:pt x="579470" y="2692539"/>
                </a:lnTo>
                <a:lnTo>
                  <a:pt x="589292" y="2692539"/>
                </a:lnTo>
                <a:cubicBezTo>
                  <a:pt x="609731" y="2692539"/>
                  <a:pt x="624441" y="2691572"/>
                  <a:pt x="633420" y="2689637"/>
                </a:cubicBezTo>
                <a:cubicBezTo>
                  <a:pt x="642399" y="2687702"/>
                  <a:pt x="648972" y="2682841"/>
                  <a:pt x="653140" y="2675052"/>
                </a:cubicBezTo>
                <a:cubicBezTo>
                  <a:pt x="657307" y="2667263"/>
                  <a:pt x="659390" y="2654290"/>
                  <a:pt x="659390" y="2636133"/>
                </a:cubicBezTo>
                <a:lnTo>
                  <a:pt x="659390" y="2536418"/>
                </a:lnTo>
                <a:lnTo>
                  <a:pt x="680673" y="2536418"/>
                </a:lnTo>
                <a:lnTo>
                  <a:pt x="680673" y="2692539"/>
                </a:lnTo>
                <a:lnTo>
                  <a:pt x="740353" y="2692539"/>
                </a:lnTo>
                <a:lnTo>
                  <a:pt x="740353" y="2495044"/>
                </a:lnTo>
                <a:close/>
                <a:moveTo>
                  <a:pt x="1101410" y="2492812"/>
                </a:moveTo>
                <a:cubicBezTo>
                  <a:pt x="1109546" y="2492812"/>
                  <a:pt x="1114904" y="2494052"/>
                  <a:pt x="1117484" y="2496532"/>
                </a:cubicBezTo>
                <a:cubicBezTo>
                  <a:pt x="1120063" y="2499013"/>
                  <a:pt x="1121353" y="2504371"/>
                  <a:pt x="1121353" y="2512606"/>
                </a:cubicBezTo>
                <a:lnTo>
                  <a:pt x="1121353" y="2532400"/>
                </a:lnTo>
                <a:cubicBezTo>
                  <a:pt x="1121353" y="2541330"/>
                  <a:pt x="1120237" y="2547208"/>
                  <a:pt x="1118004" y="2550036"/>
                </a:cubicBezTo>
                <a:cubicBezTo>
                  <a:pt x="1115772" y="2552864"/>
                  <a:pt x="1111778" y="2554278"/>
                  <a:pt x="1106024" y="2554278"/>
                </a:cubicBezTo>
                <a:cubicBezTo>
                  <a:pt x="1104734" y="2554278"/>
                  <a:pt x="1103196" y="2554228"/>
                  <a:pt x="1101410" y="2554129"/>
                </a:cubicBezTo>
                <a:close/>
                <a:moveTo>
                  <a:pt x="4044932" y="2491472"/>
                </a:moveTo>
                <a:cubicBezTo>
                  <a:pt x="4031140" y="2491472"/>
                  <a:pt x="4018937" y="2494126"/>
                  <a:pt x="4008320" y="2499435"/>
                </a:cubicBezTo>
                <a:cubicBezTo>
                  <a:pt x="3997704" y="2504743"/>
                  <a:pt x="3990064" y="2512383"/>
                  <a:pt x="3985401" y="2522354"/>
                </a:cubicBezTo>
                <a:cubicBezTo>
                  <a:pt x="3980737" y="2532326"/>
                  <a:pt x="3978406" y="2545943"/>
                  <a:pt x="3978406" y="2563207"/>
                </a:cubicBezTo>
                <a:lnTo>
                  <a:pt x="3978406" y="2620804"/>
                </a:lnTo>
                <a:cubicBezTo>
                  <a:pt x="3978406" y="2635488"/>
                  <a:pt x="3979448" y="2646675"/>
                  <a:pt x="3981531" y="2654365"/>
                </a:cubicBezTo>
                <a:cubicBezTo>
                  <a:pt x="3983615" y="2662054"/>
                  <a:pt x="3987360" y="2669099"/>
                  <a:pt x="3992768" y="2675498"/>
                </a:cubicBezTo>
                <a:cubicBezTo>
                  <a:pt x="3998175" y="2681898"/>
                  <a:pt x="4005741" y="2686933"/>
                  <a:pt x="4015464" y="2690604"/>
                </a:cubicBezTo>
                <a:cubicBezTo>
                  <a:pt x="4025187" y="2694275"/>
                  <a:pt x="4036399" y="2696111"/>
                  <a:pt x="4049099" y="2696111"/>
                </a:cubicBezTo>
                <a:cubicBezTo>
                  <a:pt x="4062196" y="2696111"/>
                  <a:pt x="4073085" y="2694251"/>
                  <a:pt x="4081767" y="2690530"/>
                </a:cubicBezTo>
                <a:cubicBezTo>
                  <a:pt x="4090448" y="2686809"/>
                  <a:pt x="4097617" y="2681228"/>
                  <a:pt x="4103273" y="2673787"/>
                </a:cubicBezTo>
                <a:cubicBezTo>
                  <a:pt x="4108928" y="2666345"/>
                  <a:pt x="4112525" y="2659350"/>
                  <a:pt x="4114063" y="2652802"/>
                </a:cubicBezTo>
                <a:cubicBezTo>
                  <a:pt x="4115600" y="2646254"/>
                  <a:pt x="4116370" y="2636877"/>
                  <a:pt x="4116370" y="2624674"/>
                </a:cubicBezTo>
                <a:lnTo>
                  <a:pt x="4116370" y="2610088"/>
                </a:lnTo>
                <a:lnTo>
                  <a:pt x="4059368" y="2610088"/>
                </a:lnTo>
                <a:lnTo>
                  <a:pt x="4059368" y="2636133"/>
                </a:lnTo>
                <a:cubicBezTo>
                  <a:pt x="4059368" y="2645956"/>
                  <a:pt x="4058599" y="2652579"/>
                  <a:pt x="4057062" y="2656002"/>
                </a:cubicBezTo>
                <a:cubicBezTo>
                  <a:pt x="4055524" y="2659425"/>
                  <a:pt x="4052473" y="2661136"/>
                  <a:pt x="4047909" y="2661136"/>
                </a:cubicBezTo>
                <a:cubicBezTo>
                  <a:pt x="4044237" y="2661136"/>
                  <a:pt x="4041757" y="2659847"/>
                  <a:pt x="4040467" y="2657267"/>
                </a:cubicBezTo>
                <a:cubicBezTo>
                  <a:pt x="4039177" y="2654687"/>
                  <a:pt x="4038532" y="2648932"/>
                  <a:pt x="4038532" y="2640003"/>
                </a:cubicBezTo>
                <a:lnTo>
                  <a:pt x="4038532" y="2597289"/>
                </a:lnTo>
                <a:lnTo>
                  <a:pt x="4116370" y="2597289"/>
                </a:lnTo>
                <a:lnTo>
                  <a:pt x="4116370" y="2571095"/>
                </a:lnTo>
                <a:cubicBezTo>
                  <a:pt x="4116370" y="2551946"/>
                  <a:pt x="4114162" y="2537088"/>
                  <a:pt x="4109747" y="2526521"/>
                </a:cubicBezTo>
                <a:cubicBezTo>
                  <a:pt x="4105331" y="2515955"/>
                  <a:pt x="4097642" y="2507471"/>
                  <a:pt x="4086678" y="2501072"/>
                </a:cubicBezTo>
                <a:cubicBezTo>
                  <a:pt x="4075714" y="2494672"/>
                  <a:pt x="4061799" y="2491472"/>
                  <a:pt x="4044932" y="2491472"/>
                </a:cubicBezTo>
                <a:close/>
                <a:moveTo>
                  <a:pt x="3559604" y="2491472"/>
                </a:moveTo>
                <a:cubicBezTo>
                  <a:pt x="3542637" y="2491472"/>
                  <a:pt x="3528846" y="2494647"/>
                  <a:pt x="3518229" y="2500997"/>
                </a:cubicBezTo>
                <a:cubicBezTo>
                  <a:pt x="3507613" y="2507347"/>
                  <a:pt x="3500543" y="2514665"/>
                  <a:pt x="3497021" y="2522949"/>
                </a:cubicBezTo>
                <a:cubicBezTo>
                  <a:pt x="3493499" y="2531234"/>
                  <a:pt x="3491738" y="2543016"/>
                  <a:pt x="3491738" y="2558296"/>
                </a:cubicBezTo>
                <a:lnTo>
                  <a:pt x="3491738" y="2571542"/>
                </a:lnTo>
                <a:lnTo>
                  <a:pt x="3548144" y="2571542"/>
                </a:lnTo>
                <a:lnTo>
                  <a:pt x="3548144" y="2550855"/>
                </a:lnTo>
                <a:cubicBezTo>
                  <a:pt x="3548144" y="2539841"/>
                  <a:pt x="3548640" y="2533020"/>
                  <a:pt x="3549632" y="2530391"/>
                </a:cubicBezTo>
                <a:cubicBezTo>
                  <a:pt x="3550624" y="2527762"/>
                  <a:pt x="3553154" y="2526447"/>
                  <a:pt x="3557222" y="2526447"/>
                </a:cubicBezTo>
                <a:cubicBezTo>
                  <a:pt x="3560794" y="2526447"/>
                  <a:pt x="3563349" y="2528010"/>
                  <a:pt x="3564887" y="2531135"/>
                </a:cubicBezTo>
                <a:cubicBezTo>
                  <a:pt x="3566425" y="2534260"/>
                  <a:pt x="3567194" y="2540982"/>
                  <a:pt x="3567194" y="2551301"/>
                </a:cubicBezTo>
                <a:cubicBezTo>
                  <a:pt x="3567194" y="2559536"/>
                  <a:pt x="3566499" y="2564993"/>
                  <a:pt x="3565110" y="2567672"/>
                </a:cubicBezTo>
                <a:cubicBezTo>
                  <a:pt x="3563721" y="2570351"/>
                  <a:pt x="3553154" y="2575560"/>
                  <a:pt x="3533410" y="2583299"/>
                </a:cubicBezTo>
                <a:cubicBezTo>
                  <a:pt x="3514955" y="2590443"/>
                  <a:pt x="3503396" y="2596694"/>
                  <a:pt x="3498733" y="2602052"/>
                </a:cubicBezTo>
                <a:cubicBezTo>
                  <a:pt x="3494069" y="2607409"/>
                  <a:pt x="3491738" y="2617480"/>
                  <a:pt x="3491738" y="2632264"/>
                </a:cubicBezTo>
                <a:lnTo>
                  <a:pt x="3491738" y="2648486"/>
                </a:lnTo>
                <a:cubicBezTo>
                  <a:pt x="3491738" y="2668429"/>
                  <a:pt x="3496128" y="2681352"/>
                  <a:pt x="3504909" y="2687256"/>
                </a:cubicBezTo>
                <a:cubicBezTo>
                  <a:pt x="3513690" y="2693159"/>
                  <a:pt x="3523339" y="2696111"/>
                  <a:pt x="3533856" y="2696111"/>
                </a:cubicBezTo>
                <a:cubicBezTo>
                  <a:pt x="3541893" y="2696111"/>
                  <a:pt x="3548813" y="2694347"/>
                  <a:pt x="3554618" y="2690818"/>
                </a:cubicBezTo>
                <a:cubicBezTo>
                  <a:pt x="3560422" y="2687290"/>
                  <a:pt x="3565160" y="2681997"/>
                  <a:pt x="3568831" y="2674940"/>
                </a:cubicBezTo>
                <a:lnTo>
                  <a:pt x="3568831" y="2692539"/>
                </a:lnTo>
                <a:lnTo>
                  <a:pt x="3627320" y="2692539"/>
                </a:lnTo>
                <a:lnTo>
                  <a:pt x="3627320" y="2593420"/>
                </a:lnTo>
                <a:cubicBezTo>
                  <a:pt x="3627320" y="2560777"/>
                  <a:pt x="3626279" y="2539221"/>
                  <a:pt x="3624195" y="2528754"/>
                </a:cubicBezTo>
                <a:cubicBezTo>
                  <a:pt x="3622111" y="2518286"/>
                  <a:pt x="3615910" y="2509456"/>
                  <a:pt x="3605591" y="2502262"/>
                </a:cubicBezTo>
                <a:cubicBezTo>
                  <a:pt x="3595273" y="2495069"/>
                  <a:pt x="3579943" y="2491472"/>
                  <a:pt x="3559604" y="2491472"/>
                </a:cubicBezTo>
                <a:close/>
                <a:moveTo>
                  <a:pt x="3064304" y="2491472"/>
                </a:moveTo>
                <a:cubicBezTo>
                  <a:pt x="3048230" y="2491472"/>
                  <a:pt x="3035034" y="2494598"/>
                  <a:pt x="3024715" y="2500849"/>
                </a:cubicBezTo>
                <a:cubicBezTo>
                  <a:pt x="3014396" y="2507099"/>
                  <a:pt x="3007253" y="2515384"/>
                  <a:pt x="3003284" y="2525703"/>
                </a:cubicBezTo>
                <a:cubicBezTo>
                  <a:pt x="2999315" y="2536022"/>
                  <a:pt x="2997331" y="2550359"/>
                  <a:pt x="2997331" y="2568714"/>
                </a:cubicBezTo>
                <a:lnTo>
                  <a:pt x="2997331" y="2619316"/>
                </a:lnTo>
                <a:cubicBezTo>
                  <a:pt x="2997331" y="2636084"/>
                  <a:pt x="2998422" y="2648660"/>
                  <a:pt x="3000605" y="2657044"/>
                </a:cubicBezTo>
                <a:cubicBezTo>
                  <a:pt x="3002788" y="2665428"/>
                  <a:pt x="3006434" y="2672571"/>
                  <a:pt x="3011544" y="2678475"/>
                </a:cubicBezTo>
                <a:cubicBezTo>
                  <a:pt x="3016654" y="2684378"/>
                  <a:pt x="3023822" y="2688794"/>
                  <a:pt x="3033050" y="2691721"/>
                </a:cubicBezTo>
                <a:cubicBezTo>
                  <a:pt x="3042277" y="2694648"/>
                  <a:pt x="3053538" y="2696111"/>
                  <a:pt x="3066834" y="2696111"/>
                </a:cubicBezTo>
                <a:cubicBezTo>
                  <a:pt x="3078740" y="2696111"/>
                  <a:pt x="3089282" y="2694399"/>
                  <a:pt x="3098460" y="2690976"/>
                </a:cubicBezTo>
                <a:cubicBezTo>
                  <a:pt x="3107637" y="2687553"/>
                  <a:pt x="3115153" y="2682245"/>
                  <a:pt x="3121007" y="2675052"/>
                </a:cubicBezTo>
                <a:cubicBezTo>
                  <a:pt x="3126861" y="2667858"/>
                  <a:pt x="3130681" y="2660119"/>
                  <a:pt x="3132467" y="2651835"/>
                </a:cubicBezTo>
                <a:cubicBezTo>
                  <a:pt x="3134253" y="2643550"/>
                  <a:pt x="3135146" y="2630527"/>
                  <a:pt x="3135146" y="2612767"/>
                </a:cubicBezTo>
                <a:lnTo>
                  <a:pt x="3135146" y="2564398"/>
                </a:lnTo>
                <a:cubicBezTo>
                  <a:pt x="3135146" y="2550408"/>
                  <a:pt x="3134178" y="2539990"/>
                  <a:pt x="3132244" y="2533144"/>
                </a:cubicBezTo>
                <a:cubicBezTo>
                  <a:pt x="3130309" y="2526298"/>
                  <a:pt x="3126712" y="2519650"/>
                  <a:pt x="3121454" y="2513201"/>
                </a:cubicBezTo>
                <a:cubicBezTo>
                  <a:pt x="3116195" y="2506752"/>
                  <a:pt x="3108728" y="2501518"/>
                  <a:pt x="3099055" y="2497500"/>
                </a:cubicBezTo>
                <a:cubicBezTo>
                  <a:pt x="3089381" y="2493482"/>
                  <a:pt x="3077797" y="2491472"/>
                  <a:pt x="3064304" y="2491472"/>
                </a:cubicBezTo>
                <a:close/>
                <a:moveTo>
                  <a:pt x="2911755" y="2491472"/>
                </a:moveTo>
                <a:cubicBezTo>
                  <a:pt x="2895979" y="2491472"/>
                  <a:pt x="2882584" y="2494821"/>
                  <a:pt x="2871571" y="2501518"/>
                </a:cubicBezTo>
                <a:cubicBezTo>
                  <a:pt x="2860558" y="2508215"/>
                  <a:pt x="2853364" y="2515831"/>
                  <a:pt x="2849991" y="2524363"/>
                </a:cubicBezTo>
                <a:cubicBezTo>
                  <a:pt x="2846617" y="2532896"/>
                  <a:pt x="2844931" y="2545547"/>
                  <a:pt x="2844931" y="2562315"/>
                </a:cubicBezTo>
                <a:lnTo>
                  <a:pt x="2844931" y="2618423"/>
                </a:lnTo>
                <a:cubicBezTo>
                  <a:pt x="2844931" y="2637671"/>
                  <a:pt x="2846989" y="2652529"/>
                  <a:pt x="2851107" y="2662997"/>
                </a:cubicBezTo>
                <a:cubicBezTo>
                  <a:pt x="2855225" y="2673464"/>
                  <a:pt x="2862244" y="2681600"/>
                  <a:pt x="2872166" y="2687405"/>
                </a:cubicBezTo>
                <a:cubicBezTo>
                  <a:pt x="2882088" y="2693209"/>
                  <a:pt x="2895532" y="2696111"/>
                  <a:pt x="2912499" y="2696111"/>
                </a:cubicBezTo>
                <a:cubicBezTo>
                  <a:pt x="2925794" y="2696111"/>
                  <a:pt x="2936956" y="2694003"/>
                  <a:pt x="2945985" y="2689786"/>
                </a:cubicBezTo>
                <a:cubicBezTo>
                  <a:pt x="2955014" y="2685569"/>
                  <a:pt x="2962331" y="2679318"/>
                  <a:pt x="2967937" y="2671033"/>
                </a:cubicBezTo>
                <a:cubicBezTo>
                  <a:pt x="2973543" y="2662749"/>
                  <a:pt x="2976867" y="2654662"/>
                  <a:pt x="2977909" y="2646774"/>
                </a:cubicBezTo>
                <a:cubicBezTo>
                  <a:pt x="2978951" y="2638887"/>
                  <a:pt x="2979521" y="2627055"/>
                  <a:pt x="2979620" y="2611279"/>
                </a:cubicBezTo>
                <a:lnTo>
                  <a:pt x="2926042" y="2611279"/>
                </a:lnTo>
                <a:lnTo>
                  <a:pt x="2926042" y="2634794"/>
                </a:lnTo>
                <a:cubicBezTo>
                  <a:pt x="2926042" y="2645013"/>
                  <a:pt x="2925323" y="2651959"/>
                  <a:pt x="2923884" y="2655630"/>
                </a:cubicBezTo>
                <a:cubicBezTo>
                  <a:pt x="2922445" y="2659301"/>
                  <a:pt x="2919692" y="2661136"/>
                  <a:pt x="2915624" y="2661136"/>
                </a:cubicBezTo>
                <a:cubicBezTo>
                  <a:pt x="2912151" y="2661136"/>
                  <a:pt x="2909522" y="2659375"/>
                  <a:pt x="2907736" y="2655853"/>
                </a:cubicBezTo>
                <a:cubicBezTo>
                  <a:pt x="2905950" y="2652331"/>
                  <a:pt x="2905057" y="2647047"/>
                  <a:pt x="2905057" y="2640003"/>
                </a:cubicBezTo>
                <a:lnTo>
                  <a:pt x="2905057" y="2546836"/>
                </a:lnTo>
                <a:cubicBezTo>
                  <a:pt x="2905057" y="2538204"/>
                  <a:pt x="2905652" y="2532648"/>
                  <a:pt x="2906843" y="2530168"/>
                </a:cubicBezTo>
                <a:cubicBezTo>
                  <a:pt x="2908034" y="2527687"/>
                  <a:pt x="2910366" y="2526447"/>
                  <a:pt x="2913838" y="2526447"/>
                </a:cubicBezTo>
                <a:cubicBezTo>
                  <a:pt x="2917311" y="2526447"/>
                  <a:pt x="2919692" y="2527861"/>
                  <a:pt x="2920982" y="2530689"/>
                </a:cubicBezTo>
                <a:cubicBezTo>
                  <a:pt x="2922272" y="2533516"/>
                  <a:pt x="2922917" y="2538899"/>
                  <a:pt x="2922917" y="2546836"/>
                </a:cubicBezTo>
                <a:lnTo>
                  <a:pt x="2922917" y="2569607"/>
                </a:lnTo>
                <a:lnTo>
                  <a:pt x="2979620" y="2569607"/>
                </a:lnTo>
                <a:cubicBezTo>
                  <a:pt x="2979620" y="2551053"/>
                  <a:pt x="2977785" y="2536716"/>
                  <a:pt x="2974114" y="2526596"/>
                </a:cubicBezTo>
                <a:cubicBezTo>
                  <a:pt x="2970442" y="2516475"/>
                  <a:pt x="2963051" y="2508091"/>
                  <a:pt x="2951938" y="2501444"/>
                </a:cubicBezTo>
                <a:cubicBezTo>
                  <a:pt x="2940826" y="2494796"/>
                  <a:pt x="2927431" y="2491472"/>
                  <a:pt x="2911755" y="2491472"/>
                </a:cubicBezTo>
                <a:close/>
                <a:moveTo>
                  <a:pt x="2473754" y="2491472"/>
                </a:moveTo>
                <a:cubicBezTo>
                  <a:pt x="2456787" y="2491472"/>
                  <a:pt x="2442996" y="2494647"/>
                  <a:pt x="2432379" y="2500997"/>
                </a:cubicBezTo>
                <a:cubicBezTo>
                  <a:pt x="2421763" y="2507347"/>
                  <a:pt x="2414693" y="2514665"/>
                  <a:pt x="2411171" y="2522949"/>
                </a:cubicBezTo>
                <a:cubicBezTo>
                  <a:pt x="2407649" y="2531234"/>
                  <a:pt x="2405888" y="2543016"/>
                  <a:pt x="2405888" y="2558296"/>
                </a:cubicBezTo>
                <a:lnTo>
                  <a:pt x="2405888" y="2571542"/>
                </a:lnTo>
                <a:lnTo>
                  <a:pt x="2462294" y="2571542"/>
                </a:lnTo>
                <a:lnTo>
                  <a:pt x="2462294" y="2550855"/>
                </a:lnTo>
                <a:cubicBezTo>
                  <a:pt x="2462294" y="2539841"/>
                  <a:pt x="2462790" y="2533020"/>
                  <a:pt x="2463782" y="2530391"/>
                </a:cubicBezTo>
                <a:cubicBezTo>
                  <a:pt x="2464774" y="2527762"/>
                  <a:pt x="2467304" y="2526447"/>
                  <a:pt x="2471372" y="2526447"/>
                </a:cubicBezTo>
                <a:cubicBezTo>
                  <a:pt x="2474944" y="2526447"/>
                  <a:pt x="2477499" y="2528010"/>
                  <a:pt x="2479037" y="2531135"/>
                </a:cubicBezTo>
                <a:cubicBezTo>
                  <a:pt x="2480575" y="2534260"/>
                  <a:pt x="2481344" y="2540982"/>
                  <a:pt x="2481344" y="2551301"/>
                </a:cubicBezTo>
                <a:cubicBezTo>
                  <a:pt x="2481344" y="2559536"/>
                  <a:pt x="2480649" y="2564993"/>
                  <a:pt x="2479260" y="2567672"/>
                </a:cubicBezTo>
                <a:cubicBezTo>
                  <a:pt x="2477871" y="2570351"/>
                  <a:pt x="2467304" y="2575560"/>
                  <a:pt x="2447560" y="2583299"/>
                </a:cubicBezTo>
                <a:cubicBezTo>
                  <a:pt x="2429105" y="2590443"/>
                  <a:pt x="2417546" y="2596694"/>
                  <a:pt x="2412883" y="2602052"/>
                </a:cubicBezTo>
                <a:cubicBezTo>
                  <a:pt x="2408219" y="2607409"/>
                  <a:pt x="2405888" y="2617480"/>
                  <a:pt x="2405888" y="2632264"/>
                </a:cubicBezTo>
                <a:lnTo>
                  <a:pt x="2405888" y="2648486"/>
                </a:lnTo>
                <a:cubicBezTo>
                  <a:pt x="2405888" y="2668429"/>
                  <a:pt x="2410278" y="2681352"/>
                  <a:pt x="2419059" y="2687256"/>
                </a:cubicBezTo>
                <a:cubicBezTo>
                  <a:pt x="2427840" y="2693159"/>
                  <a:pt x="2437489" y="2696111"/>
                  <a:pt x="2448006" y="2696111"/>
                </a:cubicBezTo>
                <a:cubicBezTo>
                  <a:pt x="2456043" y="2696111"/>
                  <a:pt x="2462963" y="2694347"/>
                  <a:pt x="2468768" y="2690818"/>
                </a:cubicBezTo>
                <a:cubicBezTo>
                  <a:pt x="2474572" y="2687290"/>
                  <a:pt x="2479310" y="2681997"/>
                  <a:pt x="2482981" y="2674940"/>
                </a:cubicBezTo>
                <a:lnTo>
                  <a:pt x="2482981" y="2692539"/>
                </a:lnTo>
                <a:lnTo>
                  <a:pt x="2541470" y="2692539"/>
                </a:lnTo>
                <a:lnTo>
                  <a:pt x="2541470" y="2593420"/>
                </a:lnTo>
                <a:cubicBezTo>
                  <a:pt x="2541470" y="2560777"/>
                  <a:pt x="2540429" y="2539221"/>
                  <a:pt x="2538345" y="2528754"/>
                </a:cubicBezTo>
                <a:cubicBezTo>
                  <a:pt x="2536261" y="2518286"/>
                  <a:pt x="2530060" y="2509456"/>
                  <a:pt x="2519741" y="2502262"/>
                </a:cubicBezTo>
                <a:cubicBezTo>
                  <a:pt x="2509423" y="2495069"/>
                  <a:pt x="2494093" y="2491472"/>
                  <a:pt x="2473754" y="2491472"/>
                </a:cubicBezTo>
                <a:close/>
                <a:moveTo>
                  <a:pt x="2035604" y="2491472"/>
                </a:moveTo>
                <a:cubicBezTo>
                  <a:pt x="2019531" y="2491472"/>
                  <a:pt x="2006335" y="2494598"/>
                  <a:pt x="1996016" y="2500849"/>
                </a:cubicBezTo>
                <a:cubicBezTo>
                  <a:pt x="1985697" y="2507099"/>
                  <a:pt x="1978553" y="2515384"/>
                  <a:pt x="1974585" y="2525703"/>
                </a:cubicBezTo>
                <a:cubicBezTo>
                  <a:pt x="1970616" y="2536022"/>
                  <a:pt x="1968632" y="2550359"/>
                  <a:pt x="1968632" y="2568714"/>
                </a:cubicBezTo>
                <a:lnTo>
                  <a:pt x="1968632" y="2619316"/>
                </a:lnTo>
                <a:cubicBezTo>
                  <a:pt x="1968632" y="2636084"/>
                  <a:pt x="1969723" y="2648660"/>
                  <a:pt x="1971906" y="2657044"/>
                </a:cubicBezTo>
                <a:cubicBezTo>
                  <a:pt x="1974089" y="2665428"/>
                  <a:pt x="1977735" y="2672571"/>
                  <a:pt x="1982845" y="2678475"/>
                </a:cubicBezTo>
                <a:cubicBezTo>
                  <a:pt x="1987955" y="2684378"/>
                  <a:pt x="1995123" y="2688794"/>
                  <a:pt x="2004350" y="2691721"/>
                </a:cubicBezTo>
                <a:cubicBezTo>
                  <a:pt x="2013578" y="2694648"/>
                  <a:pt x="2024839" y="2696111"/>
                  <a:pt x="2038134" y="2696111"/>
                </a:cubicBezTo>
                <a:cubicBezTo>
                  <a:pt x="2050041" y="2696111"/>
                  <a:pt x="2060582" y="2694399"/>
                  <a:pt x="2069760" y="2690976"/>
                </a:cubicBezTo>
                <a:cubicBezTo>
                  <a:pt x="2078938" y="2687553"/>
                  <a:pt x="2086454" y="2682245"/>
                  <a:pt x="2092308" y="2675052"/>
                </a:cubicBezTo>
                <a:cubicBezTo>
                  <a:pt x="2098161" y="2667858"/>
                  <a:pt x="2101981" y="2660119"/>
                  <a:pt x="2103767" y="2651835"/>
                </a:cubicBezTo>
                <a:cubicBezTo>
                  <a:pt x="2105553" y="2643550"/>
                  <a:pt x="2106446" y="2630527"/>
                  <a:pt x="2106446" y="2612767"/>
                </a:cubicBezTo>
                <a:lnTo>
                  <a:pt x="2106446" y="2564398"/>
                </a:lnTo>
                <a:cubicBezTo>
                  <a:pt x="2106446" y="2550408"/>
                  <a:pt x="2105478" y="2539990"/>
                  <a:pt x="2103544" y="2533144"/>
                </a:cubicBezTo>
                <a:cubicBezTo>
                  <a:pt x="2101609" y="2526298"/>
                  <a:pt x="2098012" y="2519650"/>
                  <a:pt x="2092754" y="2513201"/>
                </a:cubicBezTo>
                <a:cubicBezTo>
                  <a:pt x="2087496" y="2506752"/>
                  <a:pt x="2080030" y="2501518"/>
                  <a:pt x="2070355" y="2497500"/>
                </a:cubicBezTo>
                <a:cubicBezTo>
                  <a:pt x="2060682" y="2493482"/>
                  <a:pt x="2049098" y="2491472"/>
                  <a:pt x="2035604" y="2491472"/>
                </a:cubicBezTo>
                <a:close/>
                <a:moveTo>
                  <a:pt x="1721279" y="2491472"/>
                </a:moveTo>
                <a:cubicBezTo>
                  <a:pt x="1704313" y="2491472"/>
                  <a:pt x="1690521" y="2494647"/>
                  <a:pt x="1679905" y="2500997"/>
                </a:cubicBezTo>
                <a:cubicBezTo>
                  <a:pt x="1669289" y="2507347"/>
                  <a:pt x="1662219" y="2514665"/>
                  <a:pt x="1658697" y="2522949"/>
                </a:cubicBezTo>
                <a:cubicBezTo>
                  <a:pt x="1655175" y="2531234"/>
                  <a:pt x="1653414" y="2543016"/>
                  <a:pt x="1653414" y="2558296"/>
                </a:cubicBezTo>
                <a:lnTo>
                  <a:pt x="1653414" y="2571542"/>
                </a:lnTo>
                <a:lnTo>
                  <a:pt x="1709820" y="2571542"/>
                </a:lnTo>
                <a:lnTo>
                  <a:pt x="1709820" y="2550855"/>
                </a:lnTo>
                <a:cubicBezTo>
                  <a:pt x="1709820" y="2539841"/>
                  <a:pt x="1710315" y="2533020"/>
                  <a:pt x="1711307" y="2530391"/>
                </a:cubicBezTo>
                <a:cubicBezTo>
                  <a:pt x="1712300" y="2527762"/>
                  <a:pt x="1714830" y="2526447"/>
                  <a:pt x="1718898" y="2526447"/>
                </a:cubicBezTo>
                <a:cubicBezTo>
                  <a:pt x="1722470" y="2526447"/>
                  <a:pt x="1725025" y="2528010"/>
                  <a:pt x="1726563" y="2531135"/>
                </a:cubicBezTo>
                <a:cubicBezTo>
                  <a:pt x="1728100" y="2534260"/>
                  <a:pt x="1728870" y="2540982"/>
                  <a:pt x="1728870" y="2551301"/>
                </a:cubicBezTo>
                <a:cubicBezTo>
                  <a:pt x="1728870" y="2559536"/>
                  <a:pt x="1728175" y="2564993"/>
                  <a:pt x="1726786" y="2567672"/>
                </a:cubicBezTo>
                <a:cubicBezTo>
                  <a:pt x="1725397" y="2570351"/>
                  <a:pt x="1714830" y="2575560"/>
                  <a:pt x="1695086" y="2583299"/>
                </a:cubicBezTo>
                <a:cubicBezTo>
                  <a:pt x="1676631" y="2590443"/>
                  <a:pt x="1665072" y="2596694"/>
                  <a:pt x="1660408" y="2602052"/>
                </a:cubicBezTo>
                <a:cubicBezTo>
                  <a:pt x="1655745" y="2607409"/>
                  <a:pt x="1653414" y="2617480"/>
                  <a:pt x="1653414" y="2632264"/>
                </a:cubicBezTo>
                <a:lnTo>
                  <a:pt x="1653414" y="2648486"/>
                </a:lnTo>
                <a:cubicBezTo>
                  <a:pt x="1653414" y="2668429"/>
                  <a:pt x="1657804" y="2681352"/>
                  <a:pt x="1666585" y="2687256"/>
                </a:cubicBezTo>
                <a:cubicBezTo>
                  <a:pt x="1675366" y="2693159"/>
                  <a:pt x="1685015" y="2696111"/>
                  <a:pt x="1695532" y="2696111"/>
                </a:cubicBezTo>
                <a:cubicBezTo>
                  <a:pt x="1703568" y="2696111"/>
                  <a:pt x="1710489" y="2694347"/>
                  <a:pt x="1716294" y="2690818"/>
                </a:cubicBezTo>
                <a:cubicBezTo>
                  <a:pt x="1722098" y="2687290"/>
                  <a:pt x="1726835" y="2681997"/>
                  <a:pt x="1730507" y="2674940"/>
                </a:cubicBezTo>
                <a:lnTo>
                  <a:pt x="1730507" y="2692539"/>
                </a:lnTo>
                <a:lnTo>
                  <a:pt x="1788996" y="2692539"/>
                </a:lnTo>
                <a:lnTo>
                  <a:pt x="1788996" y="2593420"/>
                </a:lnTo>
                <a:cubicBezTo>
                  <a:pt x="1788996" y="2560777"/>
                  <a:pt x="1787954" y="2539221"/>
                  <a:pt x="1785870" y="2528754"/>
                </a:cubicBezTo>
                <a:cubicBezTo>
                  <a:pt x="1783787" y="2518286"/>
                  <a:pt x="1777586" y="2509456"/>
                  <a:pt x="1767267" y="2502262"/>
                </a:cubicBezTo>
                <a:cubicBezTo>
                  <a:pt x="1756949" y="2495069"/>
                  <a:pt x="1741619" y="2491472"/>
                  <a:pt x="1721279" y="2491472"/>
                </a:cubicBezTo>
                <a:close/>
                <a:moveTo>
                  <a:pt x="1593138" y="2491472"/>
                </a:moveTo>
                <a:cubicBezTo>
                  <a:pt x="1585498" y="2491472"/>
                  <a:pt x="1578454" y="2493212"/>
                  <a:pt x="1572004" y="2496691"/>
                </a:cubicBezTo>
                <a:cubicBezTo>
                  <a:pt x="1565555" y="2500169"/>
                  <a:pt x="1559652" y="2505437"/>
                  <a:pt x="1554294" y="2512494"/>
                </a:cubicBezTo>
                <a:lnTo>
                  <a:pt x="1555336" y="2495044"/>
                </a:lnTo>
                <a:lnTo>
                  <a:pt x="1494168" y="2495044"/>
                </a:lnTo>
                <a:lnTo>
                  <a:pt x="1494168" y="2720668"/>
                </a:lnTo>
                <a:lnTo>
                  <a:pt x="1554294" y="2720668"/>
                </a:lnTo>
                <a:lnTo>
                  <a:pt x="1554294" y="2675387"/>
                </a:lnTo>
                <a:cubicBezTo>
                  <a:pt x="1559552" y="2682245"/>
                  <a:pt x="1565357" y="2687414"/>
                  <a:pt x="1571707" y="2690893"/>
                </a:cubicBezTo>
                <a:cubicBezTo>
                  <a:pt x="1578057" y="2694372"/>
                  <a:pt x="1584952" y="2696111"/>
                  <a:pt x="1592394" y="2696111"/>
                </a:cubicBezTo>
                <a:cubicBezTo>
                  <a:pt x="1601721" y="2696111"/>
                  <a:pt x="1609683" y="2693854"/>
                  <a:pt x="1616281" y="2689339"/>
                </a:cubicBezTo>
                <a:cubicBezTo>
                  <a:pt x="1622879" y="2684825"/>
                  <a:pt x="1627245" y="2678773"/>
                  <a:pt x="1629378" y="2671182"/>
                </a:cubicBezTo>
                <a:cubicBezTo>
                  <a:pt x="1631511" y="2663592"/>
                  <a:pt x="1632578" y="2650818"/>
                  <a:pt x="1632578" y="2632859"/>
                </a:cubicBezTo>
                <a:lnTo>
                  <a:pt x="1632578" y="2549664"/>
                </a:lnTo>
                <a:cubicBezTo>
                  <a:pt x="1632578" y="2533988"/>
                  <a:pt x="1631734" y="2522875"/>
                  <a:pt x="1630048" y="2516327"/>
                </a:cubicBezTo>
                <a:cubicBezTo>
                  <a:pt x="1628361" y="2509778"/>
                  <a:pt x="1624119" y="2503999"/>
                  <a:pt x="1617323" y="2498988"/>
                </a:cubicBezTo>
                <a:cubicBezTo>
                  <a:pt x="1610526" y="2493978"/>
                  <a:pt x="1602465" y="2491472"/>
                  <a:pt x="1593138" y="2491472"/>
                </a:cubicBezTo>
                <a:close/>
                <a:moveTo>
                  <a:pt x="1254554" y="2491472"/>
                </a:moveTo>
                <a:cubicBezTo>
                  <a:pt x="1237588" y="2491472"/>
                  <a:pt x="1223796" y="2494647"/>
                  <a:pt x="1213180" y="2500997"/>
                </a:cubicBezTo>
                <a:cubicBezTo>
                  <a:pt x="1202563" y="2507347"/>
                  <a:pt x="1195494" y="2514665"/>
                  <a:pt x="1191972" y="2522949"/>
                </a:cubicBezTo>
                <a:cubicBezTo>
                  <a:pt x="1188450" y="2531234"/>
                  <a:pt x="1186689" y="2543016"/>
                  <a:pt x="1186689" y="2558296"/>
                </a:cubicBezTo>
                <a:lnTo>
                  <a:pt x="1186689" y="2571542"/>
                </a:lnTo>
                <a:lnTo>
                  <a:pt x="1243094" y="2571542"/>
                </a:lnTo>
                <a:lnTo>
                  <a:pt x="1243094" y="2550855"/>
                </a:lnTo>
                <a:cubicBezTo>
                  <a:pt x="1243094" y="2539841"/>
                  <a:pt x="1243590" y="2533020"/>
                  <a:pt x="1244583" y="2530391"/>
                </a:cubicBezTo>
                <a:cubicBezTo>
                  <a:pt x="1245575" y="2527762"/>
                  <a:pt x="1248105" y="2526447"/>
                  <a:pt x="1252173" y="2526447"/>
                </a:cubicBezTo>
                <a:cubicBezTo>
                  <a:pt x="1255745" y="2526447"/>
                  <a:pt x="1258300" y="2528010"/>
                  <a:pt x="1259838" y="2531135"/>
                </a:cubicBezTo>
                <a:cubicBezTo>
                  <a:pt x="1261375" y="2534260"/>
                  <a:pt x="1262144" y="2540982"/>
                  <a:pt x="1262144" y="2551301"/>
                </a:cubicBezTo>
                <a:cubicBezTo>
                  <a:pt x="1262144" y="2559536"/>
                  <a:pt x="1261450" y="2564993"/>
                  <a:pt x="1260061" y="2567672"/>
                </a:cubicBezTo>
                <a:cubicBezTo>
                  <a:pt x="1258672" y="2570351"/>
                  <a:pt x="1248105" y="2575560"/>
                  <a:pt x="1228360" y="2583299"/>
                </a:cubicBezTo>
                <a:cubicBezTo>
                  <a:pt x="1209906" y="2590443"/>
                  <a:pt x="1198347" y="2596694"/>
                  <a:pt x="1193684" y="2602052"/>
                </a:cubicBezTo>
                <a:cubicBezTo>
                  <a:pt x="1189020" y="2607409"/>
                  <a:pt x="1186689" y="2617480"/>
                  <a:pt x="1186689" y="2632264"/>
                </a:cubicBezTo>
                <a:lnTo>
                  <a:pt x="1186689" y="2648486"/>
                </a:lnTo>
                <a:cubicBezTo>
                  <a:pt x="1186689" y="2668429"/>
                  <a:pt x="1191079" y="2681352"/>
                  <a:pt x="1199860" y="2687256"/>
                </a:cubicBezTo>
                <a:cubicBezTo>
                  <a:pt x="1208641" y="2693159"/>
                  <a:pt x="1218290" y="2696111"/>
                  <a:pt x="1228807" y="2696111"/>
                </a:cubicBezTo>
                <a:cubicBezTo>
                  <a:pt x="1236844" y="2696111"/>
                  <a:pt x="1243764" y="2694347"/>
                  <a:pt x="1249569" y="2690818"/>
                </a:cubicBezTo>
                <a:cubicBezTo>
                  <a:pt x="1255373" y="2687290"/>
                  <a:pt x="1260110" y="2681997"/>
                  <a:pt x="1263781" y="2674940"/>
                </a:cubicBezTo>
                <a:lnTo>
                  <a:pt x="1263781" y="2692539"/>
                </a:lnTo>
                <a:lnTo>
                  <a:pt x="1322271" y="2692539"/>
                </a:lnTo>
                <a:lnTo>
                  <a:pt x="1322271" y="2593420"/>
                </a:lnTo>
                <a:cubicBezTo>
                  <a:pt x="1322271" y="2560777"/>
                  <a:pt x="1321229" y="2539221"/>
                  <a:pt x="1319145" y="2528754"/>
                </a:cubicBezTo>
                <a:cubicBezTo>
                  <a:pt x="1317062" y="2518286"/>
                  <a:pt x="1310861" y="2509456"/>
                  <a:pt x="1300542" y="2502262"/>
                </a:cubicBezTo>
                <a:cubicBezTo>
                  <a:pt x="1290223" y="2495069"/>
                  <a:pt x="1274894" y="2491472"/>
                  <a:pt x="1254554" y="2491472"/>
                </a:cubicBezTo>
                <a:close/>
                <a:moveTo>
                  <a:pt x="501633" y="2491472"/>
                </a:moveTo>
                <a:cubicBezTo>
                  <a:pt x="487841" y="2491472"/>
                  <a:pt x="475637" y="2494126"/>
                  <a:pt x="465021" y="2499435"/>
                </a:cubicBezTo>
                <a:cubicBezTo>
                  <a:pt x="454404" y="2504743"/>
                  <a:pt x="446765" y="2512383"/>
                  <a:pt x="442101" y="2522354"/>
                </a:cubicBezTo>
                <a:cubicBezTo>
                  <a:pt x="437438" y="2532326"/>
                  <a:pt x="435106" y="2545943"/>
                  <a:pt x="435106" y="2563208"/>
                </a:cubicBezTo>
                <a:lnTo>
                  <a:pt x="435106" y="2620804"/>
                </a:lnTo>
                <a:cubicBezTo>
                  <a:pt x="435106" y="2635488"/>
                  <a:pt x="436148" y="2646675"/>
                  <a:pt x="438232" y="2654365"/>
                </a:cubicBezTo>
                <a:cubicBezTo>
                  <a:pt x="440315" y="2662054"/>
                  <a:pt x="444061" y="2669099"/>
                  <a:pt x="449468" y="2675498"/>
                </a:cubicBezTo>
                <a:cubicBezTo>
                  <a:pt x="454876" y="2681898"/>
                  <a:pt x="462441" y="2686933"/>
                  <a:pt x="472165" y="2690604"/>
                </a:cubicBezTo>
                <a:cubicBezTo>
                  <a:pt x="481888" y="2694275"/>
                  <a:pt x="493100" y="2696111"/>
                  <a:pt x="505800" y="2696111"/>
                </a:cubicBezTo>
                <a:cubicBezTo>
                  <a:pt x="518897" y="2696111"/>
                  <a:pt x="529786" y="2694251"/>
                  <a:pt x="538468" y="2690530"/>
                </a:cubicBezTo>
                <a:cubicBezTo>
                  <a:pt x="547149" y="2686809"/>
                  <a:pt x="554318" y="2681228"/>
                  <a:pt x="559973" y="2673787"/>
                </a:cubicBezTo>
                <a:cubicBezTo>
                  <a:pt x="565629" y="2666345"/>
                  <a:pt x="569225" y="2659350"/>
                  <a:pt x="570763" y="2652802"/>
                </a:cubicBezTo>
                <a:cubicBezTo>
                  <a:pt x="572301" y="2646254"/>
                  <a:pt x="573070" y="2636877"/>
                  <a:pt x="573070" y="2624674"/>
                </a:cubicBezTo>
                <a:lnTo>
                  <a:pt x="573070" y="2610088"/>
                </a:lnTo>
                <a:lnTo>
                  <a:pt x="516069" y="2610088"/>
                </a:lnTo>
                <a:lnTo>
                  <a:pt x="516069" y="2636133"/>
                </a:lnTo>
                <a:cubicBezTo>
                  <a:pt x="516069" y="2645956"/>
                  <a:pt x="515300" y="2652579"/>
                  <a:pt x="513762" y="2656002"/>
                </a:cubicBezTo>
                <a:cubicBezTo>
                  <a:pt x="512224" y="2659425"/>
                  <a:pt x="509173" y="2661136"/>
                  <a:pt x="504609" y="2661136"/>
                </a:cubicBezTo>
                <a:cubicBezTo>
                  <a:pt x="500938" y="2661136"/>
                  <a:pt x="498458" y="2659847"/>
                  <a:pt x="497168" y="2657267"/>
                </a:cubicBezTo>
                <a:cubicBezTo>
                  <a:pt x="495878" y="2654687"/>
                  <a:pt x="495233" y="2648932"/>
                  <a:pt x="495233" y="2640003"/>
                </a:cubicBezTo>
                <a:lnTo>
                  <a:pt x="495233" y="2597289"/>
                </a:lnTo>
                <a:lnTo>
                  <a:pt x="573070" y="2597289"/>
                </a:lnTo>
                <a:lnTo>
                  <a:pt x="573070" y="2571095"/>
                </a:lnTo>
                <a:cubicBezTo>
                  <a:pt x="573070" y="2551946"/>
                  <a:pt x="570863" y="2537088"/>
                  <a:pt x="566447" y="2526521"/>
                </a:cubicBezTo>
                <a:cubicBezTo>
                  <a:pt x="562032" y="2515955"/>
                  <a:pt x="554343" y="2507471"/>
                  <a:pt x="543379" y="2501072"/>
                </a:cubicBezTo>
                <a:cubicBezTo>
                  <a:pt x="532415" y="2494672"/>
                  <a:pt x="518500" y="2491472"/>
                  <a:pt x="501633" y="2491472"/>
                </a:cubicBezTo>
                <a:close/>
                <a:moveTo>
                  <a:pt x="1038753" y="2451586"/>
                </a:moveTo>
                <a:lnTo>
                  <a:pt x="1038753" y="2692539"/>
                </a:lnTo>
                <a:lnTo>
                  <a:pt x="1101410" y="2692539"/>
                </a:lnTo>
                <a:lnTo>
                  <a:pt x="1101410" y="2595503"/>
                </a:lnTo>
                <a:lnTo>
                  <a:pt x="1118227" y="2595503"/>
                </a:lnTo>
                <a:cubicBezTo>
                  <a:pt x="1131920" y="2595503"/>
                  <a:pt x="1143008" y="2593618"/>
                  <a:pt x="1151491" y="2589848"/>
                </a:cubicBezTo>
                <a:cubicBezTo>
                  <a:pt x="1159974" y="2586077"/>
                  <a:pt x="1165803" y="2580670"/>
                  <a:pt x="1168978" y="2573625"/>
                </a:cubicBezTo>
                <a:cubicBezTo>
                  <a:pt x="1172153" y="2566581"/>
                  <a:pt x="1173740" y="2555369"/>
                  <a:pt x="1173740" y="2539990"/>
                </a:cubicBezTo>
                <a:lnTo>
                  <a:pt x="1173740" y="2519006"/>
                </a:lnTo>
                <a:cubicBezTo>
                  <a:pt x="1173740" y="2503924"/>
                  <a:pt x="1172922" y="2492787"/>
                  <a:pt x="1171285" y="2485594"/>
                </a:cubicBezTo>
                <a:cubicBezTo>
                  <a:pt x="1169648" y="2478400"/>
                  <a:pt x="1166522" y="2472274"/>
                  <a:pt x="1161909" y="2467213"/>
                </a:cubicBezTo>
                <a:cubicBezTo>
                  <a:pt x="1157295" y="2462153"/>
                  <a:pt x="1150399" y="2458284"/>
                  <a:pt x="1141221" y="2455605"/>
                </a:cubicBezTo>
                <a:cubicBezTo>
                  <a:pt x="1132044" y="2452926"/>
                  <a:pt x="1118922" y="2451586"/>
                  <a:pt x="1101856" y="2451586"/>
                </a:cubicBezTo>
                <a:close/>
                <a:moveTo>
                  <a:pt x="267228" y="2451438"/>
                </a:moveTo>
                <a:lnTo>
                  <a:pt x="267228" y="2692539"/>
                </a:lnTo>
                <a:lnTo>
                  <a:pt x="380933" y="2692539"/>
                </a:lnTo>
                <a:lnTo>
                  <a:pt x="380933" y="2734062"/>
                </a:lnTo>
                <a:lnTo>
                  <a:pt x="424242" y="2734062"/>
                </a:lnTo>
                <a:lnTo>
                  <a:pt x="424242" y="2644319"/>
                </a:lnTo>
                <a:lnTo>
                  <a:pt x="411443" y="2644319"/>
                </a:lnTo>
                <a:lnTo>
                  <a:pt x="411443" y="2451438"/>
                </a:lnTo>
                <a:lnTo>
                  <a:pt x="348637" y="2451438"/>
                </a:lnTo>
                <a:lnTo>
                  <a:pt x="348637" y="2644319"/>
                </a:lnTo>
                <a:lnTo>
                  <a:pt x="330034" y="2644319"/>
                </a:lnTo>
                <a:lnTo>
                  <a:pt x="330034" y="2451438"/>
                </a:lnTo>
                <a:close/>
                <a:moveTo>
                  <a:pt x="1867577" y="2449652"/>
                </a:moveTo>
                <a:cubicBezTo>
                  <a:pt x="1850016" y="2449652"/>
                  <a:pt x="1835777" y="2454786"/>
                  <a:pt x="1824864" y="2465055"/>
                </a:cubicBezTo>
                <a:cubicBezTo>
                  <a:pt x="1813949" y="2475324"/>
                  <a:pt x="1808492" y="2488645"/>
                  <a:pt x="1808492" y="2505016"/>
                </a:cubicBezTo>
                <a:lnTo>
                  <a:pt x="1808492" y="2620953"/>
                </a:lnTo>
                <a:cubicBezTo>
                  <a:pt x="1808492" y="2638713"/>
                  <a:pt x="1809584" y="2651661"/>
                  <a:pt x="1811767" y="2659797"/>
                </a:cubicBezTo>
                <a:cubicBezTo>
                  <a:pt x="1814843" y="2670909"/>
                  <a:pt x="1821044" y="2679690"/>
                  <a:pt x="1830370" y="2686140"/>
                </a:cubicBezTo>
                <a:cubicBezTo>
                  <a:pt x="1836224" y="2690108"/>
                  <a:pt x="1843318" y="2692638"/>
                  <a:pt x="1851652" y="2693730"/>
                </a:cubicBezTo>
                <a:cubicBezTo>
                  <a:pt x="1855621" y="2694127"/>
                  <a:pt x="1864055" y="2694325"/>
                  <a:pt x="1876954" y="2694325"/>
                </a:cubicBezTo>
                <a:cubicBezTo>
                  <a:pt x="1911383" y="2694325"/>
                  <a:pt x="1932962" y="2682865"/>
                  <a:pt x="1941694" y="2659946"/>
                </a:cubicBezTo>
                <a:cubicBezTo>
                  <a:pt x="1944670" y="2651810"/>
                  <a:pt x="1946159" y="2636580"/>
                  <a:pt x="1946159" y="2614256"/>
                </a:cubicBezTo>
                <a:lnTo>
                  <a:pt x="1946159" y="2566035"/>
                </a:lnTo>
                <a:cubicBezTo>
                  <a:pt x="1946159" y="2552839"/>
                  <a:pt x="1945861" y="2540734"/>
                  <a:pt x="1945266" y="2529721"/>
                </a:cubicBezTo>
                <a:cubicBezTo>
                  <a:pt x="1943976" y="2506603"/>
                  <a:pt x="1929043" y="2495044"/>
                  <a:pt x="1900468" y="2495044"/>
                </a:cubicBezTo>
                <a:cubicBezTo>
                  <a:pt x="1888264" y="2495044"/>
                  <a:pt x="1877400" y="2500849"/>
                  <a:pt x="1867875" y="2512457"/>
                </a:cubicBezTo>
                <a:cubicBezTo>
                  <a:pt x="1867875" y="2501940"/>
                  <a:pt x="1868173" y="2495540"/>
                  <a:pt x="1868768" y="2493258"/>
                </a:cubicBezTo>
                <a:cubicBezTo>
                  <a:pt x="1870653" y="2485519"/>
                  <a:pt x="1875663" y="2481650"/>
                  <a:pt x="1883799" y="2481650"/>
                </a:cubicBezTo>
                <a:cubicBezTo>
                  <a:pt x="1888066" y="2481650"/>
                  <a:pt x="1895135" y="2482047"/>
                  <a:pt x="1905008" y="2482840"/>
                </a:cubicBezTo>
                <a:cubicBezTo>
                  <a:pt x="1914880" y="2483634"/>
                  <a:pt x="1922495" y="2484031"/>
                  <a:pt x="1927853" y="2484031"/>
                </a:cubicBezTo>
                <a:cubicBezTo>
                  <a:pt x="1930730" y="2484031"/>
                  <a:pt x="1934600" y="2483336"/>
                  <a:pt x="1939461" y="2481947"/>
                </a:cubicBezTo>
                <a:lnTo>
                  <a:pt x="1939461" y="2450842"/>
                </a:lnTo>
                <a:cubicBezTo>
                  <a:pt x="1935790" y="2452033"/>
                  <a:pt x="1931325" y="2452628"/>
                  <a:pt x="1926067" y="2452628"/>
                </a:cubicBezTo>
                <a:cubicBezTo>
                  <a:pt x="1921801" y="2452628"/>
                  <a:pt x="1912821" y="2452132"/>
                  <a:pt x="1899128" y="2451140"/>
                </a:cubicBezTo>
                <a:cubicBezTo>
                  <a:pt x="1885437" y="2450148"/>
                  <a:pt x="1874920" y="2449652"/>
                  <a:pt x="1867577" y="2449652"/>
                </a:cubicBezTo>
                <a:close/>
                <a:moveTo>
                  <a:pt x="4460610" y="1547665"/>
                </a:moveTo>
                <a:lnTo>
                  <a:pt x="4460610" y="1596778"/>
                </a:lnTo>
                <a:lnTo>
                  <a:pt x="4506003" y="1596778"/>
                </a:lnTo>
                <a:lnTo>
                  <a:pt x="4506003" y="1547665"/>
                </a:lnTo>
                <a:close/>
                <a:moveTo>
                  <a:pt x="2725423" y="1509565"/>
                </a:moveTo>
                <a:cubicBezTo>
                  <a:pt x="2734055" y="1509565"/>
                  <a:pt x="2739512" y="1510631"/>
                  <a:pt x="2741794" y="1512765"/>
                </a:cubicBezTo>
                <a:cubicBezTo>
                  <a:pt x="2744076" y="1514898"/>
                  <a:pt x="2745217" y="1520231"/>
                  <a:pt x="2745217" y="1528764"/>
                </a:cubicBezTo>
                <a:lnTo>
                  <a:pt x="2745217" y="1535461"/>
                </a:lnTo>
                <a:cubicBezTo>
                  <a:pt x="2745217" y="1543994"/>
                  <a:pt x="2743927" y="1549426"/>
                  <a:pt x="2741347" y="1551758"/>
                </a:cubicBezTo>
                <a:cubicBezTo>
                  <a:pt x="2738768" y="1554089"/>
                  <a:pt x="2733460" y="1555255"/>
                  <a:pt x="2725423" y="1555255"/>
                </a:cubicBezTo>
                <a:close/>
                <a:moveTo>
                  <a:pt x="1591948" y="1509565"/>
                </a:moveTo>
                <a:cubicBezTo>
                  <a:pt x="1600580" y="1509565"/>
                  <a:pt x="1606037" y="1510631"/>
                  <a:pt x="1608319" y="1512765"/>
                </a:cubicBezTo>
                <a:cubicBezTo>
                  <a:pt x="1610601" y="1514898"/>
                  <a:pt x="1611742" y="1520231"/>
                  <a:pt x="1611742" y="1528764"/>
                </a:cubicBezTo>
                <a:lnTo>
                  <a:pt x="1611742" y="1535461"/>
                </a:lnTo>
                <a:cubicBezTo>
                  <a:pt x="1611742" y="1543994"/>
                  <a:pt x="1610452" y="1549426"/>
                  <a:pt x="1607873" y="1551758"/>
                </a:cubicBezTo>
                <a:cubicBezTo>
                  <a:pt x="1605293" y="1554089"/>
                  <a:pt x="1599985" y="1555255"/>
                  <a:pt x="1591948" y="1555255"/>
                </a:cubicBezTo>
                <a:close/>
                <a:moveTo>
                  <a:pt x="1220473" y="1509565"/>
                </a:moveTo>
                <a:cubicBezTo>
                  <a:pt x="1229105" y="1509565"/>
                  <a:pt x="1234562" y="1510631"/>
                  <a:pt x="1236844" y="1512765"/>
                </a:cubicBezTo>
                <a:cubicBezTo>
                  <a:pt x="1239126" y="1514898"/>
                  <a:pt x="1240267" y="1520231"/>
                  <a:pt x="1240267" y="1528764"/>
                </a:cubicBezTo>
                <a:lnTo>
                  <a:pt x="1240267" y="1535461"/>
                </a:lnTo>
                <a:cubicBezTo>
                  <a:pt x="1240267" y="1543994"/>
                  <a:pt x="1238977" y="1549426"/>
                  <a:pt x="1236397" y="1551758"/>
                </a:cubicBezTo>
                <a:cubicBezTo>
                  <a:pt x="1233818" y="1554089"/>
                  <a:pt x="1228510" y="1555255"/>
                  <a:pt x="1220473" y="1555255"/>
                </a:cubicBezTo>
                <a:close/>
                <a:moveTo>
                  <a:pt x="2519445" y="1502868"/>
                </a:moveTo>
                <a:lnTo>
                  <a:pt x="2519445" y="1543498"/>
                </a:lnTo>
                <a:cubicBezTo>
                  <a:pt x="2519445" y="1553420"/>
                  <a:pt x="2518874" y="1559546"/>
                  <a:pt x="2517733" y="1561878"/>
                </a:cubicBezTo>
                <a:cubicBezTo>
                  <a:pt x="2516592" y="1564210"/>
                  <a:pt x="2514137" y="1565375"/>
                  <a:pt x="2510366" y="1565375"/>
                </a:cubicBezTo>
                <a:cubicBezTo>
                  <a:pt x="2506397" y="1565375"/>
                  <a:pt x="2503743" y="1563887"/>
                  <a:pt x="2502404" y="1560911"/>
                </a:cubicBezTo>
                <a:cubicBezTo>
                  <a:pt x="2501064" y="1557934"/>
                  <a:pt x="2500395" y="1551336"/>
                  <a:pt x="2500395" y="1541116"/>
                </a:cubicBezTo>
                <a:cubicBezTo>
                  <a:pt x="2500395" y="1532187"/>
                  <a:pt x="2501164" y="1525341"/>
                  <a:pt x="2502702" y="1520578"/>
                </a:cubicBezTo>
                <a:cubicBezTo>
                  <a:pt x="2504239" y="1515816"/>
                  <a:pt x="2509820" y="1509912"/>
                  <a:pt x="2519445" y="1502868"/>
                </a:cubicBezTo>
                <a:close/>
                <a:moveTo>
                  <a:pt x="490620" y="1502868"/>
                </a:moveTo>
                <a:lnTo>
                  <a:pt x="490620" y="1543498"/>
                </a:lnTo>
                <a:cubicBezTo>
                  <a:pt x="490620" y="1553420"/>
                  <a:pt x="490049" y="1559546"/>
                  <a:pt x="488908" y="1561878"/>
                </a:cubicBezTo>
                <a:cubicBezTo>
                  <a:pt x="487767" y="1564210"/>
                  <a:pt x="485312" y="1565375"/>
                  <a:pt x="481541" y="1565375"/>
                </a:cubicBezTo>
                <a:cubicBezTo>
                  <a:pt x="477573" y="1565375"/>
                  <a:pt x="474918" y="1563887"/>
                  <a:pt x="473579" y="1560911"/>
                </a:cubicBezTo>
                <a:cubicBezTo>
                  <a:pt x="472240" y="1557934"/>
                  <a:pt x="471570" y="1551336"/>
                  <a:pt x="471570" y="1541116"/>
                </a:cubicBezTo>
                <a:cubicBezTo>
                  <a:pt x="471570" y="1532187"/>
                  <a:pt x="472339" y="1525341"/>
                  <a:pt x="473877" y="1520578"/>
                </a:cubicBezTo>
                <a:cubicBezTo>
                  <a:pt x="475415" y="1515816"/>
                  <a:pt x="480996" y="1509912"/>
                  <a:pt x="490620" y="1502868"/>
                </a:cubicBezTo>
                <a:close/>
                <a:moveTo>
                  <a:pt x="2076235" y="1443783"/>
                </a:moveTo>
                <a:lnTo>
                  <a:pt x="2091862" y="1443783"/>
                </a:lnTo>
                <a:lnTo>
                  <a:pt x="2091862" y="1549302"/>
                </a:lnTo>
                <a:lnTo>
                  <a:pt x="2058376" y="1549302"/>
                </a:lnTo>
                <a:cubicBezTo>
                  <a:pt x="2070282" y="1517056"/>
                  <a:pt x="2076235" y="1482577"/>
                  <a:pt x="2076235" y="1445866"/>
                </a:cubicBezTo>
                <a:close/>
                <a:moveTo>
                  <a:pt x="2725423" y="1440658"/>
                </a:moveTo>
                <a:cubicBezTo>
                  <a:pt x="2734055" y="1440658"/>
                  <a:pt x="2739512" y="1441749"/>
                  <a:pt x="2741794" y="1443932"/>
                </a:cubicBezTo>
                <a:cubicBezTo>
                  <a:pt x="2744076" y="1446115"/>
                  <a:pt x="2745217" y="1450034"/>
                  <a:pt x="2745217" y="1455689"/>
                </a:cubicBezTo>
                <a:cubicBezTo>
                  <a:pt x="2745217" y="1462436"/>
                  <a:pt x="2744200" y="1466951"/>
                  <a:pt x="2742166" y="1469233"/>
                </a:cubicBezTo>
                <a:cubicBezTo>
                  <a:pt x="2740132" y="1471514"/>
                  <a:pt x="2734551" y="1472656"/>
                  <a:pt x="2725423" y="1472656"/>
                </a:cubicBezTo>
                <a:close/>
                <a:moveTo>
                  <a:pt x="1591948" y="1440658"/>
                </a:moveTo>
                <a:cubicBezTo>
                  <a:pt x="1600580" y="1440658"/>
                  <a:pt x="1606037" y="1441749"/>
                  <a:pt x="1608319" y="1443932"/>
                </a:cubicBezTo>
                <a:cubicBezTo>
                  <a:pt x="1610601" y="1446115"/>
                  <a:pt x="1611742" y="1450034"/>
                  <a:pt x="1611742" y="1455689"/>
                </a:cubicBezTo>
                <a:cubicBezTo>
                  <a:pt x="1611742" y="1462436"/>
                  <a:pt x="1610725" y="1466951"/>
                  <a:pt x="1608691" y="1469233"/>
                </a:cubicBezTo>
                <a:cubicBezTo>
                  <a:pt x="1606657" y="1471514"/>
                  <a:pt x="1601076" y="1472656"/>
                  <a:pt x="1591948" y="1472656"/>
                </a:cubicBezTo>
                <a:close/>
                <a:moveTo>
                  <a:pt x="1220473" y="1440658"/>
                </a:moveTo>
                <a:cubicBezTo>
                  <a:pt x="1229105" y="1440658"/>
                  <a:pt x="1234562" y="1441749"/>
                  <a:pt x="1236844" y="1443932"/>
                </a:cubicBezTo>
                <a:cubicBezTo>
                  <a:pt x="1239126" y="1446115"/>
                  <a:pt x="1240267" y="1450034"/>
                  <a:pt x="1240267" y="1455689"/>
                </a:cubicBezTo>
                <a:cubicBezTo>
                  <a:pt x="1240267" y="1462436"/>
                  <a:pt x="1239250" y="1466951"/>
                  <a:pt x="1237216" y="1469233"/>
                </a:cubicBezTo>
                <a:cubicBezTo>
                  <a:pt x="1235182" y="1471514"/>
                  <a:pt x="1229601" y="1472656"/>
                  <a:pt x="1220473" y="1472656"/>
                </a:cubicBezTo>
                <a:close/>
                <a:moveTo>
                  <a:pt x="3876311" y="1430686"/>
                </a:moveTo>
                <a:cubicBezTo>
                  <a:pt x="3879684" y="1430686"/>
                  <a:pt x="3881917" y="1432174"/>
                  <a:pt x="3883008" y="1435151"/>
                </a:cubicBezTo>
                <a:cubicBezTo>
                  <a:pt x="3884099" y="1438127"/>
                  <a:pt x="3884645" y="1444725"/>
                  <a:pt x="3884645" y="1454945"/>
                </a:cubicBezTo>
                <a:lnTo>
                  <a:pt x="3884645" y="1469381"/>
                </a:lnTo>
                <a:lnTo>
                  <a:pt x="3867083" y="1469381"/>
                </a:lnTo>
                <a:lnTo>
                  <a:pt x="3867083" y="1454945"/>
                </a:lnTo>
                <a:cubicBezTo>
                  <a:pt x="3867083" y="1443832"/>
                  <a:pt x="3867579" y="1437011"/>
                  <a:pt x="3868572" y="1434481"/>
                </a:cubicBezTo>
                <a:cubicBezTo>
                  <a:pt x="3869564" y="1431951"/>
                  <a:pt x="3872144" y="1430686"/>
                  <a:pt x="3876311" y="1430686"/>
                </a:cubicBezTo>
                <a:close/>
                <a:moveTo>
                  <a:pt x="3476261" y="1430686"/>
                </a:moveTo>
                <a:cubicBezTo>
                  <a:pt x="3479634" y="1430686"/>
                  <a:pt x="3481867" y="1432174"/>
                  <a:pt x="3482958" y="1435151"/>
                </a:cubicBezTo>
                <a:cubicBezTo>
                  <a:pt x="3484049" y="1438127"/>
                  <a:pt x="3484595" y="1444725"/>
                  <a:pt x="3484595" y="1454945"/>
                </a:cubicBezTo>
                <a:lnTo>
                  <a:pt x="3484595" y="1469381"/>
                </a:lnTo>
                <a:lnTo>
                  <a:pt x="3467033" y="1469381"/>
                </a:lnTo>
                <a:lnTo>
                  <a:pt x="3467033" y="1454945"/>
                </a:lnTo>
                <a:cubicBezTo>
                  <a:pt x="3467033" y="1443832"/>
                  <a:pt x="3467529" y="1437011"/>
                  <a:pt x="3468522" y="1434481"/>
                </a:cubicBezTo>
                <a:cubicBezTo>
                  <a:pt x="3469514" y="1431951"/>
                  <a:pt x="3472094" y="1430686"/>
                  <a:pt x="3476261" y="1430686"/>
                </a:cubicBezTo>
                <a:close/>
                <a:moveTo>
                  <a:pt x="3114013" y="1430686"/>
                </a:moveTo>
                <a:cubicBezTo>
                  <a:pt x="3117585" y="1430686"/>
                  <a:pt x="3119917" y="1432001"/>
                  <a:pt x="3121008" y="1434630"/>
                </a:cubicBezTo>
                <a:cubicBezTo>
                  <a:pt x="3122099" y="1437259"/>
                  <a:pt x="3122645" y="1443634"/>
                  <a:pt x="3122645" y="1453754"/>
                </a:cubicBezTo>
                <a:lnTo>
                  <a:pt x="3122645" y="1544837"/>
                </a:lnTo>
                <a:cubicBezTo>
                  <a:pt x="3122645" y="1553370"/>
                  <a:pt x="3122075" y="1558926"/>
                  <a:pt x="3120934" y="1561506"/>
                </a:cubicBezTo>
                <a:cubicBezTo>
                  <a:pt x="3119792" y="1564086"/>
                  <a:pt x="3117436" y="1565375"/>
                  <a:pt x="3113864" y="1565375"/>
                </a:cubicBezTo>
                <a:cubicBezTo>
                  <a:pt x="3110392" y="1565375"/>
                  <a:pt x="3108060" y="1563962"/>
                  <a:pt x="3106869" y="1561134"/>
                </a:cubicBezTo>
                <a:cubicBezTo>
                  <a:pt x="3105679" y="1558306"/>
                  <a:pt x="3105083" y="1552229"/>
                  <a:pt x="3105083" y="1542902"/>
                </a:cubicBezTo>
                <a:lnTo>
                  <a:pt x="3105083" y="1453754"/>
                </a:lnTo>
                <a:cubicBezTo>
                  <a:pt x="3105083" y="1443634"/>
                  <a:pt x="3105679" y="1437259"/>
                  <a:pt x="3106869" y="1434630"/>
                </a:cubicBezTo>
                <a:cubicBezTo>
                  <a:pt x="3108060" y="1432001"/>
                  <a:pt x="3110441" y="1430686"/>
                  <a:pt x="3114013" y="1430686"/>
                </a:cubicBezTo>
                <a:close/>
                <a:moveTo>
                  <a:pt x="1751938" y="1430686"/>
                </a:moveTo>
                <a:cubicBezTo>
                  <a:pt x="1755510" y="1430686"/>
                  <a:pt x="1757842" y="1432001"/>
                  <a:pt x="1758933" y="1434630"/>
                </a:cubicBezTo>
                <a:cubicBezTo>
                  <a:pt x="1760025" y="1437259"/>
                  <a:pt x="1760570" y="1443634"/>
                  <a:pt x="1760570" y="1453754"/>
                </a:cubicBezTo>
                <a:lnTo>
                  <a:pt x="1760570" y="1544837"/>
                </a:lnTo>
                <a:cubicBezTo>
                  <a:pt x="1760570" y="1553370"/>
                  <a:pt x="1760000" y="1558926"/>
                  <a:pt x="1758859" y="1561506"/>
                </a:cubicBezTo>
                <a:cubicBezTo>
                  <a:pt x="1757718" y="1564086"/>
                  <a:pt x="1755361" y="1565375"/>
                  <a:pt x="1751790" y="1565375"/>
                </a:cubicBezTo>
                <a:cubicBezTo>
                  <a:pt x="1748317" y="1565375"/>
                  <a:pt x="1745985" y="1563962"/>
                  <a:pt x="1744794" y="1561134"/>
                </a:cubicBezTo>
                <a:cubicBezTo>
                  <a:pt x="1743604" y="1558306"/>
                  <a:pt x="1743008" y="1552229"/>
                  <a:pt x="1743008" y="1542902"/>
                </a:cubicBezTo>
                <a:lnTo>
                  <a:pt x="1743008" y="1453754"/>
                </a:lnTo>
                <a:cubicBezTo>
                  <a:pt x="1743008" y="1443634"/>
                  <a:pt x="1743604" y="1437259"/>
                  <a:pt x="1744794" y="1434630"/>
                </a:cubicBezTo>
                <a:cubicBezTo>
                  <a:pt x="1745985" y="1432001"/>
                  <a:pt x="1748367" y="1430686"/>
                  <a:pt x="1751938" y="1430686"/>
                </a:cubicBezTo>
                <a:close/>
                <a:moveTo>
                  <a:pt x="1380463" y="1430686"/>
                </a:moveTo>
                <a:cubicBezTo>
                  <a:pt x="1384035" y="1430686"/>
                  <a:pt x="1386367" y="1432001"/>
                  <a:pt x="1387458" y="1434630"/>
                </a:cubicBezTo>
                <a:cubicBezTo>
                  <a:pt x="1388550" y="1437259"/>
                  <a:pt x="1389095" y="1443634"/>
                  <a:pt x="1389095" y="1453754"/>
                </a:cubicBezTo>
                <a:lnTo>
                  <a:pt x="1389095" y="1544837"/>
                </a:lnTo>
                <a:cubicBezTo>
                  <a:pt x="1389095" y="1553370"/>
                  <a:pt x="1388525" y="1558926"/>
                  <a:pt x="1387384" y="1561506"/>
                </a:cubicBezTo>
                <a:cubicBezTo>
                  <a:pt x="1386243" y="1564086"/>
                  <a:pt x="1383886" y="1565375"/>
                  <a:pt x="1380314" y="1565375"/>
                </a:cubicBezTo>
                <a:cubicBezTo>
                  <a:pt x="1376842" y="1565375"/>
                  <a:pt x="1374510" y="1563962"/>
                  <a:pt x="1373319" y="1561134"/>
                </a:cubicBezTo>
                <a:cubicBezTo>
                  <a:pt x="1372129" y="1558306"/>
                  <a:pt x="1371533" y="1552229"/>
                  <a:pt x="1371533" y="1542902"/>
                </a:cubicBezTo>
                <a:lnTo>
                  <a:pt x="1371533" y="1453754"/>
                </a:lnTo>
                <a:cubicBezTo>
                  <a:pt x="1371533" y="1443634"/>
                  <a:pt x="1372129" y="1437259"/>
                  <a:pt x="1373319" y="1434630"/>
                </a:cubicBezTo>
                <a:cubicBezTo>
                  <a:pt x="1374510" y="1432001"/>
                  <a:pt x="1376891" y="1430686"/>
                  <a:pt x="1380463" y="1430686"/>
                </a:cubicBezTo>
                <a:close/>
                <a:moveTo>
                  <a:pt x="790211" y="1430686"/>
                </a:moveTo>
                <a:cubicBezTo>
                  <a:pt x="793584" y="1430686"/>
                  <a:pt x="795817" y="1432174"/>
                  <a:pt x="796908" y="1435151"/>
                </a:cubicBezTo>
                <a:cubicBezTo>
                  <a:pt x="798000" y="1438127"/>
                  <a:pt x="798545" y="1444725"/>
                  <a:pt x="798545" y="1454945"/>
                </a:cubicBezTo>
                <a:lnTo>
                  <a:pt x="798545" y="1469381"/>
                </a:lnTo>
                <a:lnTo>
                  <a:pt x="780984" y="1469381"/>
                </a:lnTo>
                <a:lnTo>
                  <a:pt x="780984" y="1454945"/>
                </a:lnTo>
                <a:cubicBezTo>
                  <a:pt x="780984" y="1443832"/>
                  <a:pt x="781480" y="1437011"/>
                  <a:pt x="782472" y="1434481"/>
                </a:cubicBezTo>
                <a:cubicBezTo>
                  <a:pt x="783464" y="1431951"/>
                  <a:pt x="786044" y="1430686"/>
                  <a:pt x="790211" y="1430686"/>
                </a:cubicBezTo>
                <a:close/>
                <a:moveTo>
                  <a:pt x="265443" y="1399321"/>
                </a:moveTo>
                <a:lnTo>
                  <a:pt x="265443" y="1596741"/>
                </a:lnTo>
                <a:lnTo>
                  <a:pt x="324825" y="1596741"/>
                </a:lnTo>
                <a:lnTo>
                  <a:pt x="324825" y="1511797"/>
                </a:lnTo>
                <a:cubicBezTo>
                  <a:pt x="337625" y="1511797"/>
                  <a:pt x="344024" y="1518491"/>
                  <a:pt x="344024" y="1531880"/>
                </a:cubicBezTo>
                <a:lnTo>
                  <a:pt x="344024" y="1573533"/>
                </a:lnTo>
                <a:cubicBezTo>
                  <a:pt x="344024" y="1582956"/>
                  <a:pt x="346257" y="1590692"/>
                  <a:pt x="350721" y="1596741"/>
                </a:cubicBezTo>
                <a:lnTo>
                  <a:pt x="408616" y="1596741"/>
                </a:lnTo>
                <a:cubicBezTo>
                  <a:pt x="404151" y="1590295"/>
                  <a:pt x="401918" y="1580723"/>
                  <a:pt x="401918" y="1568026"/>
                </a:cubicBezTo>
                <a:lnTo>
                  <a:pt x="401918" y="1533363"/>
                </a:lnTo>
                <a:cubicBezTo>
                  <a:pt x="401918" y="1516998"/>
                  <a:pt x="391649" y="1505543"/>
                  <a:pt x="371111" y="1498996"/>
                </a:cubicBezTo>
                <a:cubicBezTo>
                  <a:pt x="361586" y="1496318"/>
                  <a:pt x="355087" y="1494682"/>
                  <a:pt x="351614" y="1494087"/>
                </a:cubicBezTo>
                <a:cubicBezTo>
                  <a:pt x="359056" y="1493888"/>
                  <a:pt x="365753" y="1492351"/>
                  <a:pt x="371706" y="1489475"/>
                </a:cubicBezTo>
                <a:cubicBezTo>
                  <a:pt x="380934" y="1485111"/>
                  <a:pt x="386986" y="1481739"/>
                  <a:pt x="389863" y="1479357"/>
                </a:cubicBezTo>
                <a:cubicBezTo>
                  <a:pt x="397701" y="1473011"/>
                  <a:pt x="401621" y="1465027"/>
                  <a:pt x="401621" y="1455408"/>
                </a:cubicBezTo>
                <a:lnTo>
                  <a:pt x="401621" y="1427884"/>
                </a:lnTo>
                <a:cubicBezTo>
                  <a:pt x="401621" y="1415288"/>
                  <a:pt x="403853" y="1405767"/>
                  <a:pt x="408318" y="1399321"/>
                </a:cubicBezTo>
                <a:lnTo>
                  <a:pt x="350424" y="1399321"/>
                </a:lnTo>
                <a:cubicBezTo>
                  <a:pt x="345959" y="1401303"/>
                  <a:pt x="343726" y="1409039"/>
                  <a:pt x="343726" y="1422526"/>
                </a:cubicBezTo>
                <a:lnTo>
                  <a:pt x="343726" y="1455996"/>
                </a:lnTo>
                <a:cubicBezTo>
                  <a:pt x="343726" y="1469384"/>
                  <a:pt x="337426" y="1476079"/>
                  <a:pt x="324825" y="1476079"/>
                </a:cubicBezTo>
                <a:lnTo>
                  <a:pt x="324825" y="1399321"/>
                </a:lnTo>
                <a:close/>
                <a:moveTo>
                  <a:pt x="4294518" y="1399283"/>
                </a:moveTo>
                <a:lnTo>
                  <a:pt x="4294518" y="1596778"/>
                </a:lnTo>
                <a:lnTo>
                  <a:pt x="4349287" y="1596778"/>
                </a:lnTo>
                <a:lnTo>
                  <a:pt x="4391107" y="1490068"/>
                </a:lnTo>
                <a:lnTo>
                  <a:pt x="4391107" y="1596778"/>
                </a:lnTo>
                <a:lnTo>
                  <a:pt x="4443495" y="1596778"/>
                </a:lnTo>
                <a:lnTo>
                  <a:pt x="4443495" y="1399283"/>
                </a:lnTo>
                <a:lnTo>
                  <a:pt x="4387982" y="1399283"/>
                </a:lnTo>
                <a:lnTo>
                  <a:pt x="4346905" y="1505100"/>
                </a:lnTo>
                <a:lnTo>
                  <a:pt x="4346905" y="1399283"/>
                </a:lnTo>
                <a:close/>
                <a:moveTo>
                  <a:pt x="4123068" y="1399283"/>
                </a:moveTo>
                <a:lnTo>
                  <a:pt x="4123068" y="1596778"/>
                </a:lnTo>
                <a:lnTo>
                  <a:pt x="4177837" y="1596778"/>
                </a:lnTo>
                <a:lnTo>
                  <a:pt x="4219657" y="1490068"/>
                </a:lnTo>
                <a:lnTo>
                  <a:pt x="4219657" y="1596778"/>
                </a:lnTo>
                <a:lnTo>
                  <a:pt x="4272045" y="1596778"/>
                </a:lnTo>
                <a:lnTo>
                  <a:pt x="4272045" y="1399283"/>
                </a:lnTo>
                <a:lnTo>
                  <a:pt x="4216532" y="1399283"/>
                </a:lnTo>
                <a:lnTo>
                  <a:pt x="4175455" y="1505100"/>
                </a:lnTo>
                <a:lnTo>
                  <a:pt x="4175455" y="1399283"/>
                </a:lnTo>
                <a:close/>
                <a:moveTo>
                  <a:pt x="3961143" y="1399283"/>
                </a:moveTo>
                <a:lnTo>
                  <a:pt x="3961143" y="1596778"/>
                </a:lnTo>
                <a:lnTo>
                  <a:pt x="4020823" y="1596778"/>
                </a:lnTo>
                <a:lnTo>
                  <a:pt x="4020823" y="1524001"/>
                </a:lnTo>
                <a:lnTo>
                  <a:pt x="4042403" y="1524001"/>
                </a:lnTo>
                <a:lnTo>
                  <a:pt x="4042403" y="1596778"/>
                </a:lnTo>
                <a:lnTo>
                  <a:pt x="4102232" y="1596778"/>
                </a:lnTo>
                <a:lnTo>
                  <a:pt x="4102232" y="1399283"/>
                </a:lnTo>
                <a:lnTo>
                  <a:pt x="4042403" y="1399283"/>
                </a:lnTo>
                <a:lnTo>
                  <a:pt x="4042403" y="1470274"/>
                </a:lnTo>
                <a:lnTo>
                  <a:pt x="4020823" y="1470274"/>
                </a:lnTo>
                <a:lnTo>
                  <a:pt x="4020823" y="1399283"/>
                </a:lnTo>
                <a:close/>
                <a:moveTo>
                  <a:pt x="3561093" y="1399283"/>
                </a:moveTo>
                <a:lnTo>
                  <a:pt x="3561093" y="1596778"/>
                </a:lnTo>
                <a:lnTo>
                  <a:pt x="3756355" y="1596778"/>
                </a:lnTo>
                <a:lnTo>
                  <a:pt x="3756355" y="1634878"/>
                </a:lnTo>
                <a:lnTo>
                  <a:pt x="3796688" y="1634878"/>
                </a:lnTo>
                <a:lnTo>
                  <a:pt x="3796688" y="1555255"/>
                </a:lnTo>
                <a:lnTo>
                  <a:pt x="3783889" y="1555255"/>
                </a:lnTo>
                <a:lnTo>
                  <a:pt x="3783889" y="1399283"/>
                </a:lnTo>
                <a:lnTo>
                  <a:pt x="3723762" y="1399283"/>
                </a:lnTo>
                <a:lnTo>
                  <a:pt x="3723762" y="1555255"/>
                </a:lnTo>
                <a:lnTo>
                  <a:pt x="3702480" y="1555255"/>
                </a:lnTo>
                <a:lnTo>
                  <a:pt x="3702480" y="1399283"/>
                </a:lnTo>
                <a:lnTo>
                  <a:pt x="3642353" y="1399283"/>
                </a:lnTo>
                <a:lnTo>
                  <a:pt x="3642353" y="1555255"/>
                </a:lnTo>
                <a:lnTo>
                  <a:pt x="3621071" y="1555255"/>
                </a:lnTo>
                <a:lnTo>
                  <a:pt x="3621071" y="1399283"/>
                </a:lnTo>
                <a:close/>
                <a:moveTo>
                  <a:pt x="3199143" y="1399283"/>
                </a:moveTo>
                <a:lnTo>
                  <a:pt x="3199143" y="1596778"/>
                </a:lnTo>
                <a:lnTo>
                  <a:pt x="3250637" y="1596778"/>
                </a:lnTo>
                <a:lnTo>
                  <a:pt x="3250637" y="1460600"/>
                </a:lnTo>
                <a:lnTo>
                  <a:pt x="3276533" y="1596778"/>
                </a:lnTo>
                <a:lnTo>
                  <a:pt x="3309424" y="1596778"/>
                </a:lnTo>
                <a:lnTo>
                  <a:pt x="3334428" y="1460600"/>
                </a:lnTo>
                <a:lnTo>
                  <a:pt x="3334428" y="1596778"/>
                </a:lnTo>
                <a:lnTo>
                  <a:pt x="3385922" y="1596778"/>
                </a:lnTo>
                <a:lnTo>
                  <a:pt x="3385922" y="1399283"/>
                </a:lnTo>
                <a:lnTo>
                  <a:pt x="3310355" y="1399283"/>
                </a:lnTo>
                <a:lnTo>
                  <a:pt x="3292905" y="1508523"/>
                </a:lnTo>
                <a:lnTo>
                  <a:pt x="3273668" y="1399283"/>
                </a:lnTo>
                <a:close/>
                <a:moveTo>
                  <a:pt x="2884818" y="1399283"/>
                </a:moveTo>
                <a:lnTo>
                  <a:pt x="2884818" y="1596778"/>
                </a:lnTo>
                <a:lnTo>
                  <a:pt x="2944498" y="1596778"/>
                </a:lnTo>
                <a:lnTo>
                  <a:pt x="2944498" y="1440658"/>
                </a:lnTo>
                <a:lnTo>
                  <a:pt x="2965780" y="1440658"/>
                </a:lnTo>
                <a:lnTo>
                  <a:pt x="2965780" y="1596778"/>
                </a:lnTo>
                <a:lnTo>
                  <a:pt x="3025609" y="1596778"/>
                </a:lnTo>
                <a:lnTo>
                  <a:pt x="3025609" y="1399283"/>
                </a:lnTo>
                <a:close/>
                <a:moveTo>
                  <a:pt x="2665743" y="1399283"/>
                </a:moveTo>
                <a:lnTo>
                  <a:pt x="2665743" y="1596778"/>
                </a:lnTo>
                <a:lnTo>
                  <a:pt x="2734650" y="1596778"/>
                </a:lnTo>
                <a:cubicBezTo>
                  <a:pt x="2764019" y="1596778"/>
                  <a:pt x="2783094" y="1593132"/>
                  <a:pt x="2791875" y="1585839"/>
                </a:cubicBezTo>
                <a:cubicBezTo>
                  <a:pt x="2800656" y="1578547"/>
                  <a:pt x="2805046" y="1564830"/>
                  <a:pt x="2805046" y="1544688"/>
                </a:cubicBezTo>
                <a:lnTo>
                  <a:pt x="2805046" y="1533080"/>
                </a:lnTo>
                <a:cubicBezTo>
                  <a:pt x="2805046" y="1521769"/>
                  <a:pt x="2801548" y="1512368"/>
                  <a:pt x="2794554" y="1504877"/>
                </a:cubicBezTo>
                <a:cubicBezTo>
                  <a:pt x="2787559" y="1497386"/>
                  <a:pt x="2778009" y="1492648"/>
                  <a:pt x="2765904" y="1490664"/>
                </a:cubicBezTo>
                <a:cubicBezTo>
                  <a:pt x="2789121" y="1487588"/>
                  <a:pt x="2800730" y="1474888"/>
                  <a:pt x="2800730" y="1452564"/>
                </a:cubicBezTo>
                <a:cubicBezTo>
                  <a:pt x="2800730" y="1433117"/>
                  <a:pt x="2796141" y="1419375"/>
                  <a:pt x="2786963" y="1411338"/>
                </a:cubicBezTo>
                <a:cubicBezTo>
                  <a:pt x="2777785" y="1403302"/>
                  <a:pt x="2761042" y="1399283"/>
                  <a:pt x="2736734" y="1399283"/>
                </a:cubicBezTo>
                <a:close/>
                <a:moveTo>
                  <a:pt x="2167466" y="1399283"/>
                </a:moveTo>
                <a:lnTo>
                  <a:pt x="2200390" y="1564483"/>
                </a:lnTo>
                <a:cubicBezTo>
                  <a:pt x="2202874" y="1576686"/>
                  <a:pt x="2204115" y="1583582"/>
                  <a:pt x="2204115" y="1585170"/>
                </a:cubicBezTo>
                <a:cubicBezTo>
                  <a:pt x="2204115" y="1588444"/>
                  <a:pt x="2202773" y="1590552"/>
                  <a:pt x="2200090" y="1591495"/>
                </a:cubicBezTo>
                <a:cubicBezTo>
                  <a:pt x="2197406" y="1592437"/>
                  <a:pt x="2191394" y="1592909"/>
                  <a:pt x="2182051" y="1592909"/>
                </a:cubicBezTo>
                <a:lnTo>
                  <a:pt x="2182051" y="1624460"/>
                </a:lnTo>
                <a:lnTo>
                  <a:pt x="2218510" y="1624460"/>
                </a:lnTo>
                <a:cubicBezTo>
                  <a:pt x="2235177" y="1624460"/>
                  <a:pt x="2247305" y="1623195"/>
                  <a:pt x="2254895" y="1620665"/>
                </a:cubicBezTo>
                <a:cubicBezTo>
                  <a:pt x="2262484" y="1618135"/>
                  <a:pt x="2268412" y="1614191"/>
                  <a:pt x="2272677" y="1608833"/>
                </a:cubicBezTo>
                <a:cubicBezTo>
                  <a:pt x="2276943" y="1603475"/>
                  <a:pt x="2279993" y="1596679"/>
                  <a:pt x="2281829" y="1588444"/>
                </a:cubicBezTo>
                <a:cubicBezTo>
                  <a:pt x="2283665" y="1580209"/>
                  <a:pt x="2285941" y="1564782"/>
                  <a:pt x="2288659" y="1542163"/>
                </a:cubicBezTo>
                <a:lnTo>
                  <a:pt x="2304853" y="1407485"/>
                </a:lnTo>
                <a:lnTo>
                  <a:pt x="2328498" y="1493640"/>
                </a:lnTo>
                <a:lnTo>
                  <a:pt x="2302602" y="1596778"/>
                </a:lnTo>
                <a:lnTo>
                  <a:pt x="2352869" y="1596778"/>
                </a:lnTo>
                <a:cubicBezTo>
                  <a:pt x="2357572" y="1575398"/>
                  <a:pt x="2361926" y="1552975"/>
                  <a:pt x="2365929" y="1529508"/>
                </a:cubicBezTo>
                <a:cubicBezTo>
                  <a:pt x="2368930" y="1548302"/>
                  <a:pt x="2373333" y="1570725"/>
                  <a:pt x="2379137" y="1596778"/>
                </a:cubicBezTo>
                <a:lnTo>
                  <a:pt x="2437589" y="1596778"/>
                </a:lnTo>
                <a:lnTo>
                  <a:pt x="2408568" y="1493640"/>
                </a:lnTo>
                <a:lnTo>
                  <a:pt x="2432529" y="1399283"/>
                </a:lnTo>
                <a:lnTo>
                  <a:pt x="2379137" y="1399283"/>
                </a:lnTo>
                <a:cubicBezTo>
                  <a:pt x="2376135" y="1411414"/>
                  <a:pt x="2371733" y="1434334"/>
                  <a:pt x="2365929" y="1468042"/>
                </a:cubicBezTo>
                <a:cubicBezTo>
                  <a:pt x="2365328" y="1462572"/>
                  <a:pt x="2360975" y="1439653"/>
                  <a:pt x="2352869" y="1399283"/>
                </a:cubicBezTo>
                <a:lnTo>
                  <a:pt x="2305839" y="1399283"/>
                </a:lnTo>
                <a:lnTo>
                  <a:pt x="2302602" y="1399283"/>
                </a:lnTo>
                <a:lnTo>
                  <a:pt x="2251443" y="1399283"/>
                </a:lnTo>
                <a:lnTo>
                  <a:pt x="2241806" y="1532633"/>
                </a:lnTo>
                <a:lnTo>
                  <a:pt x="2222049" y="1399283"/>
                </a:lnTo>
                <a:close/>
                <a:moveTo>
                  <a:pt x="2021764" y="1399283"/>
                </a:moveTo>
                <a:lnTo>
                  <a:pt x="2021764" y="1406576"/>
                </a:lnTo>
                <a:cubicBezTo>
                  <a:pt x="2021764" y="1440409"/>
                  <a:pt x="2019308" y="1469753"/>
                  <a:pt x="2014397" y="1494608"/>
                </a:cubicBezTo>
                <a:cubicBezTo>
                  <a:pt x="2009485" y="1519462"/>
                  <a:pt x="2003210" y="1537793"/>
                  <a:pt x="1995570" y="1549600"/>
                </a:cubicBezTo>
                <a:lnTo>
                  <a:pt x="1982771" y="1549600"/>
                </a:lnTo>
                <a:lnTo>
                  <a:pt x="1982771" y="1634878"/>
                </a:lnTo>
                <a:lnTo>
                  <a:pt x="2022954" y="1634878"/>
                </a:lnTo>
                <a:lnTo>
                  <a:pt x="2022954" y="1596778"/>
                </a:lnTo>
                <a:lnTo>
                  <a:pt x="2124157" y="1596778"/>
                </a:lnTo>
                <a:lnTo>
                  <a:pt x="2124157" y="1634878"/>
                </a:lnTo>
                <a:lnTo>
                  <a:pt x="2164341" y="1634878"/>
                </a:lnTo>
                <a:lnTo>
                  <a:pt x="2164341" y="1549302"/>
                </a:lnTo>
                <a:lnTo>
                  <a:pt x="2151542" y="1549302"/>
                </a:lnTo>
                <a:lnTo>
                  <a:pt x="2151542" y="1399283"/>
                </a:lnTo>
                <a:close/>
                <a:moveTo>
                  <a:pt x="1901362" y="1399283"/>
                </a:moveTo>
                <a:cubicBezTo>
                  <a:pt x="1877549" y="1399283"/>
                  <a:pt x="1860558" y="1403674"/>
                  <a:pt x="1850388" y="1412455"/>
                </a:cubicBezTo>
                <a:cubicBezTo>
                  <a:pt x="1840218" y="1421235"/>
                  <a:pt x="1835133" y="1436044"/>
                  <a:pt x="1835133" y="1456880"/>
                </a:cubicBezTo>
                <a:lnTo>
                  <a:pt x="1835133" y="1465661"/>
                </a:lnTo>
                <a:lnTo>
                  <a:pt x="1892134" y="1465661"/>
                </a:lnTo>
                <a:lnTo>
                  <a:pt x="1892134" y="1449587"/>
                </a:lnTo>
                <a:cubicBezTo>
                  <a:pt x="1892134" y="1440856"/>
                  <a:pt x="1895806" y="1436490"/>
                  <a:pt x="1903148" y="1436490"/>
                </a:cubicBezTo>
                <a:cubicBezTo>
                  <a:pt x="1906620" y="1436490"/>
                  <a:pt x="1909274" y="1437631"/>
                  <a:pt x="1911110" y="1439913"/>
                </a:cubicBezTo>
                <a:cubicBezTo>
                  <a:pt x="1912946" y="1442195"/>
                  <a:pt x="1913863" y="1447553"/>
                  <a:pt x="1913863" y="1455987"/>
                </a:cubicBezTo>
                <a:lnTo>
                  <a:pt x="1913863" y="1460154"/>
                </a:lnTo>
                <a:cubicBezTo>
                  <a:pt x="1913863" y="1465909"/>
                  <a:pt x="1913045" y="1470001"/>
                  <a:pt x="1911408" y="1472432"/>
                </a:cubicBezTo>
                <a:cubicBezTo>
                  <a:pt x="1909770" y="1474863"/>
                  <a:pt x="1907662" y="1476277"/>
                  <a:pt x="1905082" y="1476674"/>
                </a:cubicBezTo>
                <a:cubicBezTo>
                  <a:pt x="1902503" y="1477071"/>
                  <a:pt x="1896996" y="1477269"/>
                  <a:pt x="1888563" y="1477269"/>
                </a:cubicBezTo>
                <a:lnTo>
                  <a:pt x="1883949" y="1477269"/>
                </a:lnTo>
                <a:lnTo>
                  <a:pt x="1883949" y="1505398"/>
                </a:lnTo>
                <a:cubicBezTo>
                  <a:pt x="1896153" y="1505398"/>
                  <a:pt x="1904190" y="1506489"/>
                  <a:pt x="1908059" y="1508672"/>
                </a:cubicBezTo>
                <a:cubicBezTo>
                  <a:pt x="1911928" y="1510855"/>
                  <a:pt x="1913863" y="1514823"/>
                  <a:pt x="1913863" y="1520578"/>
                </a:cubicBezTo>
                <a:lnTo>
                  <a:pt x="1913863" y="1533080"/>
                </a:lnTo>
                <a:cubicBezTo>
                  <a:pt x="1913863" y="1545085"/>
                  <a:pt x="1912896" y="1552502"/>
                  <a:pt x="1910961" y="1555330"/>
                </a:cubicBezTo>
                <a:cubicBezTo>
                  <a:pt x="1909026" y="1558157"/>
                  <a:pt x="1906223" y="1559571"/>
                  <a:pt x="1902552" y="1559571"/>
                </a:cubicBezTo>
                <a:cubicBezTo>
                  <a:pt x="1895607" y="1559571"/>
                  <a:pt x="1892134" y="1554610"/>
                  <a:pt x="1892134" y="1544688"/>
                </a:cubicBezTo>
                <a:lnTo>
                  <a:pt x="1892134" y="1516858"/>
                </a:lnTo>
                <a:lnTo>
                  <a:pt x="1835133" y="1516858"/>
                </a:lnTo>
                <a:lnTo>
                  <a:pt x="1835133" y="1531294"/>
                </a:lnTo>
                <a:cubicBezTo>
                  <a:pt x="1835133" y="1556098"/>
                  <a:pt x="1839945" y="1573214"/>
                  <a:pt x="1849570" y="1582640"/>
                </a:cubicBezTo>
                <a:cubicBezTo>
                  <a:pt x="1859194" y="1592065"/>
                  <a:pt x="1876061" y="1596778"/>
                  <a:pt x="1900171" y="1596778"/>
                </a:cubicBezTo>
                <a:cubicBezTo>
                  <a:pt x="1912276" y="1596778"/>
                  <a:pt x="1923289" y="1595389"/>
                  <a:pt x="1933211" y="1592611"/>
                </a:cubicBezTo>
                <a:cubicBezTo>
                  <a:pt x="1943133" y="1589833"/>
                  <a:pt x="1950946" y="1585294"/>
                  <a:pt x="1956651" y="1578993"/>
                </a:cubicBezTo>
                <a:cubicBezTo>
                  <a:pt x="1962356" y="1572693"/>
                  <a:pt x="1966201" y="1566492"/>
                  <a:pt x="1968186" y="1560390"/>
                </a:cubicBezTo>
                <a:cubicBezTo>
                  <a:pt x="1970170" y="1554288"/>
                  <a:pt x="1971162" y="1544490"/>
                  <a:pt x="1971162" y="1530996"/>
                </a:cubicBezTo>
                <a:cubicBezTo>
                  <a:pt x="1971162" y="1518792"/>
                  <a:pt x="1968930" y="1509813"/>
                  <a:pt x="1964465" y="1504058"/>
                </a:cubicBezTo>
                <a:cubicBezTo>
                  <a:pt x="1960000" y="1498304"/>
                  <a:pt x="1953055" y="1493938"/>
                  <a:pt x="1943629" y="1490961"/>
                </a:cubicBezTo>
                <a:cubicBezTo>
                  <a:pt x="1953154" y="1487886"/>
                  <a:pt x="1959702" y="1483446"/>
                  <a:pt x="1963274" y="1477641"/>
                </a:cubicBezTo>
                <a:cubicBezTo>
                  <a:pt x="1966846" y="1471837"/>
                  <a:pt x="1968632" y="1462982"/>
                  <a:pt x="1968632" y="1451075"/>
                </a:cubicBezTo>
                <a:cubicBezTo>
                  <a:pt x="1968632" y="1433414"/>
                  <a:pt x="1963126" y="1420367"/>
                  <a:pt x="1952112" y="1411934"/>
                </a:cubicBezTo>
                <a:cubicBezTo>
                  <a:pt x="1941099" y="1403500"/>
                  <a:pt x="1924182" y="1399283"/>
                  <a:pt x="1901362" y="1399283"/>
                </a:cubicBezTo>
                <a:close/>
                <a:moveTo>
                  <a:pt x="1532268" y="1399283"/>
                </a:moveTo>
                <a:lnTo>
                  <a:pt x="1532268" y="1596778"/>
                </a:lnTo>
                <a:lnTo>
                  <a:pt x="1601175" y="1596778"/>
                </a:lnTo>
                <a:cubicBezTo>
                  <a:pt x="1630544" y="1596778"/>
                  <a:pt x="1649619" y="1593132"/>
                  <a:pt x="1658400" y="1585839"/>
                </a:cubicBezTo>
                <a:cubicBezTo>
                  <a:pt x="1667181" y="1578547"/>
                  <a:pt x="1671571" y="1564830"/>
                  <a:pt x="1671571" y="1544688"/>
                </a:cubicBezTo>
                <a:lnTo>
                  <a:pt x="1671571" y="1533080"/>
                </a:lnTo>
                <a:cubicBezTo>
                  <a:pt x="1671571" y="1521769"/>
                  <a:pt x="1668074" y="1512368"/>
                  <a:pt x="1661079" y="1504877"/>
                </a:cubicBezTo>
                <a:cubicBezTo>
                  <a:pt x="1654084" y="1497386"/>
                  <a:pt x="1644534" y="1492648"/>
                  <a:pt x="1632429" y="1490664"/>
                </a:cubicBezTo>
                <a:cubicBezTo>
                  <a:pt x="1655647" y="1487588"/>
                  <a:pt x="1667255" y="1474888"/>
                  <a:pt x="1667255" y="1452564"/>
                </a:cubicBezTo>
                <a:cubicBezTo>
                  <a:pt x="1667255" y="1433117"/>
                  <a:pt x="1662666" y="1419375"/>
                  <a:pt x="1653489" y="1411338"/>
                </a:cubicBezTo>
                <a:cubicBezTo>
                  <a:pt x="1644311" y="1403302"/>
                  <a:pt x="1627567" y="1399283"/>
                  <a:pt x="1603259" y="1399283"/>
                </a:cubicBezTo>
                <a:close/>
                <a:moveTo>
                  <a:pt x="1160793" y="1399283"/>
                </a:moveTo>
                <a:lnTo>
                  <a:pt x="1160793" y="1596778"/>
                </a:lnTo>
                <a:lnTo>
                  <a:pt x="1229701" y="1596778"/>
                </a:lnTo>
                <a:cubicBezTo>
                  <a:pt x="1259069" y="1596778"/>
                  <a:pt x="1278144" y="1593132"/>
                  <a:pt x="1286925" y="1585839"/>
                </a:cubicBezTo>
                <a:cubicBezTo>
                  <a:pt x="1295706" y="1578547"/>
                  <a:pt x="1300096" y="1564830"/>
                  <a:pt x="1300096" y="1544688"/>
                </a:cubicBezTo>
                <a:lnTo>
                  <a:pt x="1300096" y="1533080"/>
                </a:lnTo>
                <a:cubicBezTo>
                  <a:pt x="1300096" y="1521769"/>
                  <a:pt x="1296599" y="1512368"/>
                  <a:pt x="1289604" y="1504877"/>
                </a:cubicBezTo>
                <a:cubicBezTo>
                  <a:pt x="1282609" y="1497386"/>
                  <a:pt x="1273059" y="1492648"/>
                  <a:pt x="1260954" y="1490664"/>
                </a:cubicBezTo>
                <a:cubicBezTo>
                  <a:pt x="1284172" y="1487588"/>
                  <a:pt x="1295780" y="1474888"/>
                  <a:pt x="1295780" y="1452564"/>
                </a:cubicBezTo>
                <a:cubicBezTo>
                  <a:pt x="1295780" y="1433117"/>
                  <a:pt x="1291191" y="1419375"/>
                  <a:pt x="1282013" y="1411338"/>
                </a:cubicBezTo>
                <a:cubicBezTo>
                  <a:pt x="1272836" y="1403302"/>
                  <a:pt x="1256093" y="1399283"/>
                  <a:pt x="1231784" y="1399283"/>
                </a:cubicBezTo>
                <a:close/>
                <a:moveTo>
                  <a:pt x="1017620" y="1399283"/>
                </a:moveTo>
                <a:lnTo>
                  <a:pt x="1017620" y="1440658"/>
                </a:lnTo>
                <a:lnTo>
                  <a:pt x="1052148" y="1440658"/>
                </a:lnTo>
                <a:lnTo>
                  <a:pt x="1052148" y="1596778"/>
                </a:lnTo>
                <a:lnTo>
                  <a:pt x="1112126" y="1596778"/>
                </a:lnTo>
                <a:lnTo>
                  <a:pt x="1112126" y="1440658"/>
                </a:lnTo>
                <a:lnTo>
                  <a:pt x="1146506" y="1440658"/>
                </a:lnTo>
                <a:lnTo>
                  <a:pt x="1146506" y="1399283"/>
                </a:lnTo>
                <a:close/>
                <a:moveTo>
                  <a:pt x="568308" y="1399283"/>
                </a:moveTo>
                <a:lnTo>
                  <a:pt x="568308" y="1491854"/>
                </a:lnTo>
                <a:cubicBezTo>
                  <a:pt x="568308" y="1509118"/>
                  <a:pt x="569102" y="1521620"/>
                  <a:pt x="570689" y="1529359"/>
                </a:cubicBezTo>
                <a:cubicBezTo>
                  <a:pt x="572277" y="1537098"/>
                  <a:pt x="576593" y="1543002"/>
                  <a:pt x="583637" y="1547070"/>
                </a:cubicBezTo>
                <a:cubicBezTo>
                  <a:pt x="590682" y="1551138"/>
                  <a:pt x="599909" y="1553172"/>
                  <a:pt x="611319" y="1553172"/>
                </a:cubicBezTo>
                <a:cubicBezTo>
                  <a:pt x="627790" y="1553172"/>
                  <a:pt x="639795" y="1549600"/>
                  <a:pt x="647336" y="1542456"/>
                </a:cubicBezTo>
                <a:lnTo>
                  <a:pt x="647336" y="1596778"/>
                </a:lnTo>
                <a:lnTo>
                  <a:pt x="707314" y="1596778"/>
                </a:lnTo>
                <a:lnTo>
                  <a:pt x="707314" y="1399283"/>
                </a:lnTo>
                <a:lnTo>
                  <a:pt x="647336" y="1399283"/>
                </a:lnTo>
                <a:lnTo>
                  <a:pt x="647336" y="1496766"/>
                </a:lnTo>
                <a:cubicBezTo>
                  <a:pt x="647336" y="1506687"/>
                  <a:pt x="646641" y="1513286"/>
                  <a:pt x="645252" y="1516560"/>
                </a:cubicBezTo>
                <a:cubicBezTo>
                  <a:pt x="643863" y="1519834"/>
                  <a:pt x="641383" y="1521471"/>
                  <a:pt x="637811" y="1521471"/>
                </a:cubicBezTo>
                <a:cubicBezTo>
                  <a:pt x="633544" y="1521471"/>
                  <a:pt x="630915" y="1519636"/>
                  <a:pt x="629923" y="1515965"/>
                </a:cubicBezTo>
                <a:cubicBezTo>
                  <a:pt x="628931" y="1512293"/>
                  <a:pt x="628435" y="1505199"/>
                  <a:pt x="628435" y="1494682"/>
                </a:cubicBezTo>
                <a:lnTo>
                  <a:pt x="628435" y="1399283"/>
                </a:lnTo>
                <a:close/>
                <a:moveTo>
                  <a:pt x="3873483" y="1395711"/>
                </a:moveTo>
                <a:cubicBezTo>
                  <a:pt x="3859691" y="1395711"/>
                  <a:pt x="3847488" y="1398365"/>
                  <a:pt x="3836871" y="1403674"/>
                </a:cubicBezTo>
                <a:cubicBezTo>
                  <a:pt x="3826255" y="1408982"/>
                  <a:pt x="3818615" y="1416622"/>
                  <a:pt x="3813952" y="1426593"/>
                </a:cubicBezTo>
                <a:cubicBezTo>
                  <a:pt x="3809288" y="1436565"/>
                  <a:pt x="3806957" y="1450183"/>
                  <a:pt x="3806957" y="1467447"/>
                </a:cubicBezTo>
                <a:lnTo>
                  <a:pt x="3806957" y="1525043"/>
                </a:lnTo>
                <a:cubicBezTo>
                  <a:pt x="3806957" y="1539727"/>
                  <a:pt x="3807999" y="1550914"/>
                  <a:pt x="3810082" y="1558604"/>
                </a:cubicBezTo>
                <a:cubicBezTo>
                  <a:pt x="3812166" y="1566293"/>
                  <a:pt x="3815911" y="1573338"/>
                  <a:pt x="3821319" y="1579737"/>
                </a:cubicBezTo>
                <a:cubicBezTo>
                  <a:pt x="3826726" y="1586137"/>
                  <a:pt x="3834292" y="1591172"/>
                  <a:pt x="3844015" y="1594843"/>
                </a:cubicBezTo>
                <a:cubicBezTo>
                  <a:pt x="3853738" y="1598514"/>
                  <a:pt x="3864950" y="1600350"/>
                  <a:pt x="3877650" y="1600350"/>
                </a:cubicBezTo>
                <a:cubicBezTo>
                  <a:pt x="3890747" y="1600350"/>
                  <a:pt x="3901636" y="1598490"/>
                  <a:pt x="3910318" y="1594769"/>
                </a:cubicBezTo>
                <a:cubicBezTo>
                  <a:pt x="3918999" y="1591048"/>
                  <a:pt x="3926168" y="1585467"/>
                  <a:pt x="3931824" y="1578026"/>
                </a:cubicBezTo>
                <a:cubicBezTo>
                  <a:pt x="3937479" y="1570584"/>
                  <a:pt x="3941076" y="1563590"/>
                  <a:pt x="3942614" y="1557041"/>
                </a:cubicBezTo>
                <a:cubicBezTo>
                  <a:pt x="3944151" y="1550493"/>
                  <a:pt x="3944920" y="1541116"/>
                  <a:pt x="3944921" y="1528913"/>
                </a:cubicBezTo>
                <a:lnTo>
                  <a:pt x="3944921" y="1514327"/>
                </a:lnTo>
                <a:lnTo>
                  <a:pt x="3887919" y="1514327"/>
                </a:lnTo>
                <a:lnTo>
                  <a:pt x="3887919" y="1540372"/>
                </a:lnTo>
                <a:cubicBezTo>
                  <a:pt x="3887919" y="1550195"/>
                  <a:pt x="3887150" y="1556818"/>
                  <a:pt x="3885613" y="1560241"/>
                </a:cubicBezTo>
                <a:cubicBezTo>
                  <a:pt x="3884075" y="1563664"/>
                  <a:pt x="3881024" y="1565375"/>
                  <a:pt x="3876460" y="1565375"/>
                </a:cubicBezTo>
                <a:cubicBezTo>
                  <a:pt x="3872788" y="1565375"/>
                  <a:pt x="3870308" y="1564086"/>
                  <a:pt x="3869018" y="1561506"/>
                </a:cubicBezTo>
                <a:cubicBezTo>
                  <a:pt x="3867728" y="1558926"/>
                  <a:pt x="3867083" y="1553172"/>
                  <a:pt x="3867083" y="1544242"/>
                </a:cubicBezTo>
                <a:lnTo>
                  <a:pt x="3867083" y="1501528"/>
                </a:lnTo>
                <a:lnTo>
                  <a:pt x="3944921" y="1501528"/>
                </a:lnTo>
                <a:lnTo>
                  <a:pt x="3944921" y="1475334"/>
                </a:lnTo>
                <a:cubicBezTo>
                  <a:pt x="3944920" y="1456185"/>
                  <a:pt x="3942713" y="1441327"/>
                  <a:pt x="3938298" y="1430760"/>
                </a:cubicBezTo>
                <a:cubicBezTo>
                  <a:pt x="3933882" y="1420194"/>
                  <a:pt x="3926193" y="1411710"/>
                  <a:pt x="3915229" y="1405311"/>
                </a:cubicBezTo>
                <a:cubicBezTo>
                  <a:pt x="3904265" y="1398911"/>
                  <a:pt x="3890350" y="1395711"/>
                  <a:pt x="3873483" y="1395711"/>
                </a:cubicBezTo>
                <a:close/>
                <a:moveTo>
                  <a:pt x="3473433" y="1395711"/>
                </a:moveTo>
                <a:cubicBezTo>
                  <a:pt x="3459641" y="1395711"/>
                  <a:pt x="3447438" y="1398365"/>
                  <a:pt x="3436821" y="1403674"/>
                </a:cubicBezTo>
                <a:cubicBezTo>
                  <a:pt x="3426205" y="1408982"/>
                  <a:pt x="3418565" y="1416622"/>
                  <a:pt x="3413902" y="1426593"/>
                </a:cubicBezTo>
                <a:cubicBezTo>
                  <a:pt x="3409238" y="1436565"/>
                  <a:pt x="3406907" y="1450183"/>
                  <a:pt x="3406907" y="1467447"/>
                </a:cubicBezTo>
                <a:lnTo>
                  <a:pt x="3406907" y="1525043"/>
                </a:lnTo>
                <a:cubicBezTo>
                  <a:pt x="3406907" y="1539727"/>
                  <a:pt x="3407949" y="1550914"/>
                  <a:pt x="3410032" y="1558604"/>
                </a:cubicBezTo>
                <a:cubicBezTo>
                  <a:pt x="3412116" y="1566293"/>
                  <a:pt x="3415861" y="1573338"/>
                  <a:pt x="3421269" y="1579737"/>
                </a:cubicBezTo>
                <a:cubicBezTo>
                  <a:pt x="3426676" y="1586137"/>
                  <a:pt x="3434242" y="1591172"/>
                  <a:pt x="3443965" y="1594843"/>
                </a:cubicBezTo>
                <a:cubicBezTo>
                  <a:pt x="3453688" y="1598514"/>
                  <a:pt x="3464900" y="1600350"/>
                  <a:pt x="3477600" y="1600350"/>
                </a:cubicBezTo>
                <a:cubicBezTo>
                  <a:pt x="3490697" y="1600350"/>
                  <a:pt x="3501586" y="1598490"/>
                  <a:pt x="3510268" y="1594769"/>
                </a:cubicBezTo>
                <a:cubicBezTo>
                  <a:pt x="3518949" y="1591048"/>
                  <a:pt x="3526118" y="1585467"/>
                  <a:pt x="3531774" y="1578026"/>
                </a:cubicBezTo>
                <a:cubicBezTo>
                  <a:pt x="3537429" y="1570584"/>
                  <a:pt x="3541026" y="1563590"/>
                  <a:pt x="3542564" y="1557041"/>
                </a:cubicBezTo>
                <a:cubicBezTo>
                  <a:pt x="3544101" y="1550493"/>
                  <a:pt x="3544871" y="1541116"/>
                  <a:pt x="3544871" y="1528913"/>
                </a:cubicBezTo>
                <a:lnTo>
                  <a:pt x="3544871" y="1514327"/>
                </a:lnTo>
                <a:lnTo>
                  <a:pt x="3487869" y="1514327"/>
                </a:lnTo>
                <a:lnTo>
                  <a:pt x="3487869" y="1540372"/>
                </a:lnTo>
                <a:cubicBezTo>
                  <a:pt x="3487869" y="1550195"/>
                  <a:pt x="3487100" y="1556818"/>
                  <a:pt x="3485563" y="1560241"/>
                </a:cubicBezTo>
                <a:cubicBezTo>
                  <a:pt x="3484025" y="1563664"/>
                  <a:pt x="3480974" y="1565375"/>
                  <a:pt x="3476410" y="1565375"/>
                </a:cubicBezTo>
                <a:cubicBezTo>
                  <a:pt x="3472738" y="1565375"/>
                  <a:pt x="3470258" y="1564086"/>
                  <a:pt x="3468968" y="1561506"/>
                </a:cubicBezTo>
                <a:cubicBezTo>
                  <a:pt x="3467678" y="1558926"/>
                  <a:pt x="3467033" y="1553172"/>
                  <a:pt x="3467033" y="1544242"/>
                </a:cubicBezTo>
                <a:lnTo>
                  <a:pt x="3467033" y="1501528"/>
                </a:lnTo>
                <a:lnTo>
                  <a:pt x="3544871" y="1501528"/>
                </a:lnTo>
                <a:lnTo>
                  <a:pt x="3544871" y="1475334"/>
                </a:lnTo>
                <a:cubicBezTo>
                  <a:pt x="3544871" y="1456185"/>
                  <a:pt x="3542663" y="1441327"/>
                  <a:pt x="3538248" y="1430760"/>
                </a:cubicBezTo>
                <a:cubicBezTo>
                  <a:pt x="3533832" y="1420194"/>
                  <a:pt x="3526143" y="1411710"/>
                  <a:pt x="3515179" y="1405311"/>
                </a:cubicBezTo>
                <a:cubicBezTo>
                  <a:pt x="3504215" y="1398911"/>
                  <a:pt x="3490300" y="1395711"/>
                  <a:pt x="3473433" y="1395711"/>
                </a:cubicBezTo>
                <a:close/>
                <a:moveTo>
                  <a:pt x="3111930" y="1395711"/>
                </a:moveTo>
                <a:cubicBezTo>
                  <a:pt x="3095856" y="1395711"/>
                  <a:pt x="3082660" y="1398837"/>
                  <a:pt x="3072341" y="1405088"/>
                </a:cubicBezTo>
                <a:cubicBezTo>
                  <a:pt x="3062022" y="1411338"/>
                  <a:pt x="3054879" y="1419623"/>
                  <a:pt x="3050910" y="1429942"/>
                </a:cubicBezTo>
                <a:cubicBezTo>
                  <a:pt x="3046941" y="1440261"/>
                  <a:pt x="3044957" y="1454598"/>
                  <a:pt x="3044957" y="1472953"/>
                </a:cubicBezTo>
                <a:lnTo>
                  <a:pt x="3044957" y="1523555"/>
                </a:lnTo>
                <a:cubicBezTo>
                  <a:pt x="3044957" y="1540323"/>
                  <a:pt x="3046048" y="1552899"/>
                  <a:pt x="3048231" y="1561283"/>
                </a:cubicBezTo>
                <a:cubicBezTo>
                  <a:pt x="3050414" y="1569667"/>
                  <a:pt x="3054060" y="1576810"/>
                  <a:pt x="3059170" y="1582714"/>
                </a:cubicBezTo>
                <a:cubicBezTo>
                  <a:pt x="3064280" y="1588617"/>
                  <a:pt x="3071448" y="1593033"/>
                  <a:pt x="3080676" y="1595960"/>
                </a:cubicBezTo>
                <a:cubicBezTo>
                  <a:pt x="3089903" y="1598887"/>
                  <a:pt x="3101164" y="1600350"/>
                  <a:pt x="3114460" y="1600350"/>
                </a:cubicBezTo>
                <a:cubicBezTo>
                  <a:pt x="3126366" y="1600350"/>
                  <a:pt x="3136908" y="1598639"/>
                  <a:pt x="3146086" y="1595216"/>
                </a:cubicBezTo>
                <a:cubicBezTo>
                  <a:pt x="3155263" y="1591792"/>
                  <a:pt x="3162779" y="1586484"/>
                  <a:pt x="3168633" y="1579291"/>
                </a:cubicBezTo>
                <a:cubicBezTo>
                  <a:pt x="3174487" y="1572097"/>
                  <a:pt x="3178307" y="1564358"/>
                  <a:pt x="3180093" y="1556074"/>
                </a:cubicBezTo>
                <a:cubicBezTo>
                  <a:pt x="3181879" y="1547789"/>
                  <a:pt x="3182772" y="1534766"/>
                  <a:pt x="3182772" y="1517006"/>
                </a:cubicBezTo>
                <a:lnTo>
                  <a:pt x="3182772" y="1468637"/>
                </a:lnTo>
                <a:cubicBezTo>
                  <a:pt x="3182772" y="1454647"/>
                  <a:pt x="3181804" y="1444229"/>
                  <a:pt x="3179870" y="1437383"/>
                </a:cubicBezTo>
                <a:cubicBezTo>
                  <a:pt x="3177935" y="1430537"/>
                  <a:pt x="3174338" y="1423889"/>
                  <a:pt x="3169080" y="1417440"/>
                </a:cubicBezTo>
                <a:cubicBezTo>
                  <a:pt x="3163821" y="1410991"/>
                  <a:pt x="3156355" y="1405757"/>
                  <a:pt x="3146681" y="1401739"/>
                </a:cubicBezTo>
                <a:cubicBezTo>
                  <a:pt x="3137007" y="1397721"/>
                  <a:pt x="3125423" y="1395711"/>
                  <a:pt x="3111930" y="1395711"/>
                </a:cubicBezTo>
                <a:close/>
                <a:moveTo>
                  <a:pt x="2511855" y="1395711"/>
                </a:moveTo>
                <a:cubicBezTo>
                  <a:pt x="2494888" y="1395711"/>
                  <a:pt x="2481097" y="1398886"/>
                  <a:pt x="2470480" y="1405236"/>
                </a:cubicBezTo>
                <a:cubicBezTo>
                  <a:pt x="2459864" y="1411586"/>
                  <a:pt x="2452794" y="1418904"/>
                  <a:pt x="2449272" y="1427189"/>
                </a:cubicBezTo>
                <a:cubicBezTo>
                  <a:pt x="2445750" y="1435473"/>
                  <a:pt x="2443989" y="1447256"/>
                  <a:pt x="2443989" y="1462535"/>
                </a:cubicBezTo>
                <a:lnTo>
                  <a:pt x="2443989" y="1475781"/>
                </a:lnTo>
                <a:lnTo>
                  <a:pt x="2500395" y="1475781"/>
                </a:lnTo>
                <a:lnTo>
                  <a:pt x="2500395" y="1455094"/>
                </a:lnTo>
                <a:cubicBezTo>
                  <a:pt x="2500395" y="1444081"/>
                  <a:pt x="2500891" y="1437259"/>
                  <a:pt x="2501883" y="1434630"/>
                </a:cubicBezTo>
                <a:cubicBezTo>
                  <a:pt x="2502875" y="1432001"/>
                  <a:pt x="2505405" y="1430686"/>
                  <a:pt x="2509473" y="1430686"/>
                </a:cubicBezTo>
                <a:cubicBezTo>
                  <a:pt x="2513045" y="1430686"/>
                  <a:pt x="2515600" y="1432249"/>
                  <a:pt x="2517138" y="1435374"/>
                </a:cubicBezTo>
                <a:cubicBezTo>
                  <a:pt x="2518676" y="1438500"/>
                  <a:pt x="2519445" y="1445222"/>
                  <a:pt x="2519445" y="1455540"/>
                </a:cubicBezTo>
                <a:cubicBezTo>
                  <a:pt x="2519445" y="1463775"/>
                  <a:pt x="2518750" y="1469233"/>
                  <a:pt x="2517361" y="1471911"/>
                </a:cubicBezTo>
                <a:cubicBezTo>
                  <a:pt x="2515972" y="1474590"/>
                  <a:pt x="2505405" y="1479799"/>
                  <a:pt x="2485661" y="1487538"/>
                </a:cubicBezTo>
                <a:cubicBezTo>
                  <a:pt x="2467206" y="1494682"/>
                  <a:pt x="2455647" y="1500933"/>
                  <a:pt x="2450984" y="1506291"/>
                </a:cubicBezTo>
                <a:cubicBezTo>
                  <a:pt x="2446320" y="1511649"/>
                  <a:pt x="2443989" y="1521719"/>
                  <a:pt x="2443989" y="1536503"/>
                </a:cubicBezTo>
                <a:lnTo>
                  <a:pt x="2443989" y="1552725"/>
                </a:lnTo>
                <a:cubicBezTo>
                  <a:pt x="2443989" y="1572668"/>
                  <a:pt x="2448379" y="1585591"/>
                  <a:pt x="2457160" y="1591495"/>
                </a:cubicBezTo>
                <a:cubicBezTo>
                  <a:pt x="2465941" y="1597398"/>
                  <a:pt x="2475590" y="1600350"/>
                  <a:pt x="2486107" y="1600350"/>
                </a:cubicBezTo>
                <a:cubicBezTo>
                  <a:pt x="2494144" y="1600350"/>
                  <a:pt x="2501064" y="1598586"/>
                  <a:pt x="2506869" y="1595057"/>
                </a:cubicBezTo>
                <a:cubicBezTo>
                  <a:pt x="2512673" y="1591529"/>
                  <a:pt x="2517411" y="1586236"/>
                  <a:pt x="2521082" y="1579179"/>
                </a:cubicBezTo>
                <a:lnTo>
                  <a:pt x="2521082" y="1596778"/>
                </a:lnTo>
                <a:lnTo>
                  <a:pt x="2579571" y="1596778"/>
                </a:lnTo>
                <a:lnTo>
                  <a:pt x="2579571" y="1497659"/>
                </a:lnTo>
                <a:cubicBezTo>
                  <a:pt x="2579571" y="1465016"/>
                  <a:pt x="2578529" y="1443460"/>
                  <a:pt x="2576446" y="1432993"/>
                </a:cubicBezTo>
                <a:cubicBezTo>
                  <a:pt x="2574362" y="1422525"/>
                  <a:pt x="2568161" y="1413695"/>
                  <a:pt x="2557842" y="1406501"/>
                </a:cubicBezTo>
                <a:cubicBezTo>
                  <a:pt x="2547524" y="1399308"/>
                  <a:pt x="2532194" y="1395711"/>
                  <a:pt x="2511855" y="1395711"/>
                </a:cubicBezTo>
                <a:close/>
                <a:moveTo>
                  <a:pt x="1749855" y="1395711"/>
                </a:moveTo>
                <a:cubicBezTo>
                  <a:pt x="1733781" y="1395711"/>
                  <a:pt x="1720585" y="1398837"/>
                  <a:pt x="1710266" y="1405088"/>
                </a:cubicBezTo>
                <a:cubicBezTo>
                  <a:pt x="1699948" y="1411338"/>
                  <a:pt x="1692804" y="1419623"/>
                  <a:pt x="1688835" y="1429942"/>
                </a:cubicBezTo>
                <a:cubicBezTo>
                  <a:pt x="1684866" y="1440261"/>
                  <a:pt x="1682882" y="1454598"/>
                  <a:pt x="1682882" y="1472953"/>
                </a:cubicBezTo>
                <a:lnTo>
                  <a:pt x="1682882" y="1523555"/>
                </a:lnTo>
                <a:cubicBezTo>
                  <a:pt x="1682882" y="1540323"/>
                  <a:pt x="1683973" y="1552899"/>
                  <a:pt x="1686156" y="1561283"/>
                </a:cubicBezTo>
                <a:cubicBezTo>
                  <a:pt x="1688339" y="1569667"/>
                  <a:pt x="1691985" y="1576810"/>
                  <a:pt x="1697095" y="1582714"/>
                </a:cubicBezTo>
                <a:cubicBezTo>
                  <a:pt x="1702205" y="1588617"/>
                  <a:pt x="1709373" y="1593033"/>
                  <a:pt x="1718601" y="1595960"/>
                </a:cubicBezTo>
                <a:cubicBezTo>
                  <a:pt x="1727828" y="1598887"/>
                  <a:pt x="1739090" y="1600350"/>
                  <a:pt x="1752385" y="1600350"/>
                </a:cubicBezTo>
                <a:cubicBezTo>
                  <a:pt x="1764291" y="1600350"/>
                  <a:pt x="1774833" y="1598639"/>
                  <a:pt x="1784011" y="1595216"/>
                </a:cubicBezTo>
                <a:cubicBezTo>
                  <a:pt x="1793188" y="1591792"/>
                  <a:pt x="1800704" y="1586484"/>
                  <a:pt x="1806558" y="1579291"/>
                </a:cubicBezTo>
                <a:cubicBezTo>
                  <a:pt x="1812412" y="1572097"/>
                  <a:pt x="1816232" y="1564358"/>
                  <a:pt x="1818018" y="1556074"/>
                </a:cubicBezTo>
                <a:cubicBezTo>
                  <a:pt x="1819804" y="1547789"/>
                  <a:pt x="1820697" y="1534766"/>
                  <a:pt x="1820697" y="1517006"/>
                </a:cubicBezTo>
                <a:lnTo>
                  <a:pt x="1820697" y="1468637"/>
                </a:lnTo>
                <a:cubicBezTo>
                  <a:pt x="1820697" y="1454647"/>
                  <a:pt x="1819730" y="1444229"/>
                  <a:pt x="1817795" y="1437383"/>
                </a:cubicBezTo>
                <a:cubicBezTo>
                  <a:pt x="1815860" y="1430537"/>
                  <a:pt x="1812263" y="1423889"/>
                  <a:pt x="1807005" y="1417440"/>
                </a:cubicBezTo>
                <a:cubicBezTo>
                  <a:pt x="1801746" y="1410991"/>
                  <a:pt x="1794280" y="1405757"/>
                  <a:pt x="1784606" y="1401739"/>
                </a:cubicBezTo>
                <a:cubicBezTo>
                  <a:pt x="1774932" y="1397721"/>
                  <a:pt x="1763348" y="1395711"/>
                  <a:pt x="1749855" y="1395711"/>
                </a:cubicBezTo>
                <a:close/>
                <a:moveTo>
                  <a:pt x="1378380" y="1395711"/>
                </a:moveTo>
                <a:cubicBezTo>
                  <a:pt x="1362306" y="1395711"/>
                  <a:pt x="1349110" y="1398837"/>
                  <a:pt x="1338791" y="1405088"/>
                </a:cubicBezTo>
                <a:cubicBezTo>
                  <a:pt x="1328473" y="1411338"/>
                  <a:pt x="1321329" y="1419623"/>
                  <a:pt x="1317360" y="1429942"/>
                </a:cubicBezTo>
                <a:cubicBezTo>
                  <a:pt x="1313391" y="1440261"/>
                  <a:pt x="1311407" y="1454598"/>
                  <a:pt x="1311407" y="1472953"/>
                </a:cubicBezTo>
                <a:lnTo>
                  <a:pt x="1311407" y="1523555"/>
                </a:lnTo>
                <a:cubicBezTo>
                  <a:pt x="1311407" y="1540323"/>
                  <a:pt x="1312499" y="1552899"/>
                  <a:pt x="1314681" y="1561283"/>
                </a:cubicBezTo>
                <a:cubicBezTo>
                  <a:pt x="1316864" y="1569667"/>
                  <a:pt x="1320510" y="1576810"/>
                  <a:pt x="1325620" y="1582714"/>
                </a:cubicBezTo>
                <a:cubicBezTo>
                  <a:pt x="1330730" y="1588617"/>
                  <a:pt x="1337898" y="1593033"/>
                  <a:pt x="1347126" y="1595960"/>
                </a:cubicBezTo>
                <a:cubicBezTo>
                  <a:pt x="1356353" y="1598887"/>
                  <a:pt x="1367614" y="1600350"/>
                  <a:pt x="1380910" y="1600350"/>
                </a:cubicBezTo>
                <a:cubicBezTo>
                  <a:pt x="1392816" y="1600350"/>
                  <a:pt x="1403358" y="1598639"/>
                  <a:pt x="1412536" y="1595216"/>
                </a:cubicBezTo>
                <a:cubicBezTo>
                  <a:pt x="1421713" y="1591792"/>
                  <a:pt x="1429229" y="1586484"/>
                  <a:pt x="1435083" y="1579291"/>
                </a:cubicBezTo>
                <a:cubicBezTo>
                  <a:pt x="1440937" y="1572097"/>
                  <a:pt x="1444757" y="1564358"/>
                  <a:pt x="1446543" y="1556074"/>
                </a:cubicBezTo>
                <a:cubicBezTo>
                  <a:pt x="1448329" y="1547789"/>
                  <a:pt x="1449222" y="1534766"/>
                  <a:pt x="1449222" y="1517006"/>
                </a:cubicBezTo>
                <a:lnTo>
                  <a:pt x="1449222" y="1468637"/>
                </a:lnTo>
                <a:cubicBezTo>
                  <a:pt x="1449222" y="1454647"/>
                  <a:pt x="1448254" y="1444229"/>
                  <a:pt x="1446320" y="1437383"/>
                </a:cubicBezTo>
                <a:cubicBezTo>
                  <a:pt x="1444385" y="1430537"/>
                  <a:pt x="1440788" y="1423889"/>
                  <a:pt x="1435530" y="1417440"/>
                </a:cubicBezTo>
                <a:cubicBezTo>
                  <a:pt x="1430271" y="1410991"/>
                  <a:pt x="1422805" y="1405757"/>
                  <a:pt x="1413131" y="1401739"/>
                </a:cubicBezTo>
                <a:cubicBezTo>
                  <a:pt x="1403457" y="1397721"/>
                  <a:pt x="1391873" y="1395711"/>
                  <a:pt x="1378380" y="1395711"/>
                </a:cubicBezTo>
                <a:close/>
                <a:moveTo>
                  <a:pt x="940081" y="1395711"/>
                </a:moveTo>
                <a:cubicBezTo>
                  <a:pt x="924305" y="1395711"/>
                  <a:pt x="910910" y="1399060"/>
                  <a:pt x="899897" y="1405757"/>
                </a:cubicBezTo>
                <a:cubicBezTo>
                  <a:pt x="888884" y="1412455"/>
                  <a:pt x="881691" y="1420070"/>
                  <a:pt x="878317" y="1428602"/>
                </a:cubicBezTo>
                <a:cubicBezTo>
                  <a:pt x="874944" y="1437135"/>
                  <a:pt x="873257" y="1449786"/>
                  <a:pt x="873257" y="1466554"/>
                </a:cubicBezTo>
                <a:lnTo>
                  <a:pt x="873257" y="1522662"/>
                </a:lnTo>
                <a:cubicBezTo>
                  <a:pt x="873257" y="1541910"/>
                  <a:pt x="875316" y="1556768"/>
                  <a:pt x="879433" y="1567236"/>
                </a:cubicBezTo>
                <a:cubicBezTo>
                  <a:pt x="883551" y="1577703"/>
                  <a:pt x="890571" y="1585839"/>
                  <a:pt x="900493" y="1591644"/>
                </a:cubicBezTo>
                <a:cubicBezTo>
                  <a:pt x="910414" y="1597448"/>
                  <a:pt x="923859" y="1600350"/>
                  <a:pt x="940825" y="1600350"/>
                </a:cubicBezTo>
                <a:cubicBezTo>
                  <a:pt x="954120" y="1600350"/>
                  <a:pt x="965282" y="1598242"/>
                  <a:pt x="974311" y="1594025"/>
                </a:cubicBezTo>
                <a:cubicBezTo>
                  <a:pt x="983340" y="1589808"/>
                  <a:pt x="990658" y="1583557"/>
                  <a:pt x="996263" y="1575273"/>
                </a:cubicBezTo>
                <a:cubicBezTo>
                  <a:pt x="1001869" y="1566988"/>
                  <a:pt x="1005193" y="1558901"/>
                  <a:pt x="1006235" y="1551014"/>
                </a:cubicBezTo>
                <a:cubicBezTo>
                  <a:pt x="1007277" y="1543126"/>
                  <a:pt x="1007847" y="1531294"/>
                  <a:pt x="1007946" y="1515518"/>
                </a:cubicBezTo>
                <a:lnTo>
                  <a:pt x="954368" y="1515518"/>
                </a:lnTo>
                <a:lnTo>
                  <a:pt x="954368" y="1539033"/>
                </a:lnTo>
                <a:cubicBezTo>
                  <a:pt x="954368" y="1549252"/>
                  <a:pt x="953649" y="1556198"/>
                  <a:pt x="952210" y="1559869"/>
                </a:cubicBezTo>
                <a:cubicBezTo>
                  <a:pt x="950772" y="1563540"/>
                  <a:pt x="948018" y="1565375"/>
                  <a:pt x="943950" y="1565375"/>
                </a:cubicBezTo>
                <a:cubicBezTo>
                  <a:pt x="940478" y="1565375"/>
                  <a:pt x="937848" y="1563614"/>
                  <a:pt x="936062" y="1560092"/>
                </a:cubicBezTo>
                <a:cubicBezTo>
                  <a:pt x="934276" y="1556570"/>
                  <a:pt x="933384" y="1551286"/>
                  <a:pt x="933384" y="1544242"/>
                </a:cubicBezTo>
                <a:lnTo>
                  <a:pt x="933384" y="1451075"/>
                </a:lnTo>
                <a:cubicBezTo>
                  <a:pt x="933384" y="1442443"/>
                  <a:pt x="933979" y="1436887"/>
                  <a:pt x="935169" y="1434407"/>
                </a:cubicBezTo>
                <a:cubicBezTo>
                  <a:pt x="936360" y="1431926"/>
                  <a:pt x="938692" y="1430686"/>
                  <a:pt x="942164" y="1430686"/>
                </a:cubicBezTo>
                <a:cubicBezTo>
                  <a:pt x="945637" y="1430686"/>
                  <a:pt x="948018" y="1432100"/>
                  <a:pt x="949308" y="1434928"/>
                </a:cubicBezTo>
                <a:cubicBezTo>
                  <a:pt x="950598" y="1437755"/>
                  <a:pt x="951243" y="1443138"/>
                  <a:pt x="951243" y="1451075"/>
                </a:cubicBezTo>
                <a:lnTo>
                  <a:pt x="951243" y="1473846"/>
                </a:lnTo>
                <a:lnTo>
                  <a:pt x="1007946" y="1473846"/>
                </a:lnTo>
                <a:cubicBezTo>
                  <a:pt x="1007946" y="1455292"/>
                  <a:pt x="1006111" y="1440955"/>
                  <a:pt x="1002440" y="1430835"/>
                </a:cubicBezTo>
                <a:cubicBezTo>
                  <a:pt x="998769" y="1420715"/>
                  <a:pt x="991377" y="1412331"/>
                  <a:pt x="980264" y="1405683"/>
                </a:cubicBezTo>
                <a:cubicBezTo>
                  <a:pt x="969152" y="1399035"/>
                  <a:pt x="955757" y="1395711"/>
                  <a:pt x="940081" y="1395711"/>
                </a:cubicBezTo>
                <a:close/>
                <a:moveTo>
                  <a:pt x="787383" y="1395711"/>
                </a:moveTo>
                <a:cubicBezTo>
                  <a:pt x="773592" y="1395711"/>
                  <a:pt x="761388" y="1398365"/>
                  <a:pt x="750771" y="1403674"/>
                </a:cubicBezTo>
                <a:cubicBezTo>
                  <a:pt x="740155" y="1408982"/>
                  <a:pt x="732515" y="1416622"/>
                  <a:pt x="727852" y="1426593"/>
                </a:cubicBezTo>
                <a:cubicBezTo>
                  <a:pt x="723189" y="1436565"/>
                  <a:pt x="720857" y="1450183"/>
                  <a:pt x="720857" y="1467447"/>
                </a:cubicBezTo>
                <a:lnTo>
                  <a:pt x="720857" y="1525043"/>
                </a:lnTo>
                <a:cubicBezTo>
                  <a:pt x="720857" y="1539727"/>
                  <a:pt x="721899" y="1550914"/>
                  <a:pt x="723982" y="1558604"/>
                </a:cubicBezTo>
                <a:cubicBezTo>
                  <a:pt x="726066" y="1566293"/>
                  <a:pt x="729811" y="1573338"/>
                  <a:pt x="735219" y="1579737"/>
                </a:cubicBezTo>
                <a:cubicBezTo>
                  <a:pt x="740626" y="1586137"/>
                  <a:pt x="748192" y="1591172"/>
                  <a:pt x="757915" y="1594843"/>
                </a:cubicBezTo>
                <a:cubicBezTo>
                  <a:pt x="767639" y="1598514"/>
                  <a:pt x="778850" y="1600350"/>
                  <a:pt x="791550" y="1600350"/>
                </a:cubicBezTo>
                <a:cubicBezTo>
                  <a:pt x="804647" y="1600350"/>
                  <a:pt x="815536" y="1598490"/>
                  <a:pt x="824218" y="1594769"/>
                </a:cubicBezTo>
                <a:cubicBezTo>
                  <a:pt x="832900" y="1591048"/>
                  <a:pt x="840068" y="1585467"/>
                  <a:pt x="845724" y="1578026"/>
                </a:cubicBezTo>
                <a:cubicBezTo>
                  <a:pt x="851379" y="1570584"/>
                  <a:pt x="854976" y="1563590"/>
                  <a:pt x="856514" y="1557041"/>
                </a:cubicBezTo>
                <a:cubicBezTo>
                  <a:pt x="858052" y="1550493"/>
                  <a:pt x="858821" y="1541116"/>
                  <a:pt x="858821" y="1528913"/>
                </a:cubicBezTo>
                <a:lnTo>
                  <a:pt x="858821" y="1514327"/>
                </a:lnTo>
                <a:lnTo>
                  <a:pt x="801819" y="1514327"/>
                </a:lnTo>
                <a:lnTo>
                  <a:pt x="801819" y="1540372"/>
                </a:lnTo>
                <a:cubicBezTo>
                  <a:pt x="801819" y="1550195"/>
                  <a:pt x="801051" y="1556818"/>
                  <a:pt x="799513" y="1560241"/>
                </a:cubicBezTo>
                <a:cubicBezTo>
                  <a:pt x="797975" y="1563664"/>
                  <a:pt x="794924" y="1565375"/>
                  <a:pt x="790360" y="1565375"/>
                </a:cubicBezTo>
                <a:cubicBezTo>
                  <a:pt x="786689" y="1565375"/>
                  <a:pt x="784208" y="1564086"/>
                  <a:pt x="782918" y="1561506"/>
                </a:cubicBezTo>
                <a:cubicBezTo>
                  <a:pt x="781629" y="1558926"/>
                  <a:pt x="780984" y="1553172"/>
                  <a:pt x="780984" y="1544242"/>
                </a:cubicBezTo>
                <a:lnTo>
                  <a:pt x="780984" y="1501528"/>
                </a:lnTo>
                <a:lnTo>
                  <a:pt x="858821" y="1501528"/>
                </a:lnTo>
                <a:lnTo>
                  <a:pt x="858821" y="1475334"/>
                </a:lnTo>
                <a:cubicBezTo>
                  <a:pt x="858821" y="1456185"/>
                  <a:pt x="856613" y="1441327"/>
                  <a:pt x="852198" y="1430760"/>
                </a:cubicBezTo>
                <a:cubicBezTo>
                  <a:pt x="847783" y="1420194"/>
                  <a:pt x="840093" y="1411710"/>
                  <a:pt x="829129" y="1405311"/>
                </a:cubicBezTo>
                <a:cubicBezTo>
                  <a:pt x="818166" y="1398911"/>
                  <a:pt x="804250" y="1395711"/>
                  <a:pt x="787383" y="1395711"/>
                </a:cubicBezTo>
                <a:close/>
                <a:moveTo>
                  <a:pt x="483030" y="1395711"/>
                </a:moveTo>
                <a:cubicBezTo>
                  <a:pt x="466063" y="1395711"/>
                  <a:pt x="452272" y="1398886"/>
                  <a:pt x="441655" y="1405236"/>
                </a:cubicBezTo>
                <a:cubicBezTo>
                  <a:pt x="431039" y="1411586"/>
                  <a:pt x="423970" y="1418904"/>
                  <a:pt x="420447" y="1427189"/>
                </a:cubicBezTo>
                <a:cubicBezTo>
                  <a:pt x="416925" y="1435473"/>
                  <a:pt x="415164" y="1447256"/>
                  <a:pt x="415164" y="1462535"/>
                </a:cubicBezTo>
                <a:lnTo>
                  <a:pt x="415164" y="1475781"/>
                </a:lnTo>
                <a:lnTo>
                  <a:pt x="471570" y="1475781"/>
                </a:lnTo>
                <a:lnTo>
                  <a:pt x="471570" y="1455094"/>
                </a:lnTo>
                <a:cubicBezTo>
                  <a:pt x="471570" y="1444081"/>
                  <a:pt x="472066" y="1437259"/>
                  <a:pt x="473058" y="1434630"/>
                </a:cubicBezTo>
                <a:cubicBezTo>
                  <a:pt x="474050" y="1432001"/>
                  <a:pt x="476580" y="1430686"/>
                  <a:pt x="480648" y="1430686"/>
                </a:cubicBezTo>
                <a:cubicBezTo>
                  <a:pt x="484220" y="1430686"/>
                  <a:pt x="486775" y="1432249"/>
                  <a:pt x="488313" y="1435374"/>
                </a:cubicBezTo>
                <a:cubicBezTo>
                  <a:pt x="489851" y="1438500"/>
                  <a:pt x="490620" y="1445222"/>
                  <a:pt x="490620" y="1455540"/>
                </a:cubicBezTo>
                <a:cubicBezTo>
                  <a:pt x="490620" y="1463775"/>
                  <a:pt x="489925" y="1469233"/>
                  <a:pt x="488536" y="1471911"/>
                </a:cubicBezTo>
                <a:cubicBezTo>
                  <a:pt x="487147" y="1474590"/>
                  <a:pt x="476580" y="1479799"/>
                  <a:pt x="456836" y="1487538"/>
                </a:cubicBezTo>
                <a:cubicBezTo>
                  <a:pt x="438381" y="1494682"/>
                  <a:pt x="426822" y="1500933"/>
                  <a:pt x="422159" y="1506291"/>
                </a:cubicBezTo>
                <a:cubicBezTo>
                  <a:pt x="417496" y="1511649"/>
                  <a:pt x="415164" y="1521719"/>
                  <a:pt x="415164" y="1536503"/>
                </a:cubicBezTo>
                <a:lnTo>
                  <a:pt x="415164" y="1552725"/>
                </a:lnTo>
                <a:cubicBezTo>
                  <a:pt x="415164" y="1572668"/>
                  <a:pt x="419554" y="1585591"/>
                  <a:pt x="428335" y="1591495"/>
                </a:cubicBezTo>
                <a:cubicBezTo>
                  <a:pt x="437116" y="1597398"/>
                  <a:pt x="446765" y="1600350"/>
                  <a:pt x="457282" y="1600350"/>
                </a:cubicBezTo>
                <a:cubicBezTo>
                  <a:pt x="465319" y="1600350"/>
                  <a:pt x="472240" y="1598586"/>
                  <a:pt x="478044" y="1595057"/>
                </a:cubicBezTo>
                <a:cubicBezTo>
                  <a:pt x="483848" y="1591529"/>
                  <a:pt x="488586" y="1586236"/>
                  <a:pt x="492257" y="1579179"/>
                </a:cubicBezTo>
                <a:lnTo>
                  <a:pt x="492257" y="1596778"/>
                </a:lnTo>
                <a:lnTo>
                  <a:pt x="550746" y="1596778"/>
                </a:lnTo>
                <a:lnTo>
                  <a:pt x="550746" y="1497659"/>
                </a:lnTo>
                <a:cubicBezTo>
                  <a:pt x="550746" y="1465016"/>
                  <a:pt x="549705" y="1443460"/>
                  <a:pt x="547621" y="1432993"/>
                </a:cubicBezTo>
                <a:cubicBezTo>
                  <a:pt x="545537" y="1422525"/>
                  <a:pt x="539336" y="1413695"/>
                  <a:pt x="529017" y="1406501"/>
                </a:cubicBezTo>
                <a:cubicBezTo>
                  <a:pt x="518699" y="1399308"/>
                  <a:pt x="503370" y="1395711"/>
                  <a:pt x="483030" y="1395711"/>
                </a:cubicBezTo>
                <a:close/>
                <a:moveTo>
                  <a:pt x="325123" y="1147615"/>
                </a:moveTo>
                <a:cubicBezTo>
                  <a:pt x="333755" y="1147615"/>
                  <a:pt x="339212" y="1148681"/>
                  <a:pt x="341494" y="1150815"/>
                </a:cubicBezTo>
                <a:cubicBezTo>
                  <a:pt x="343776" y="1152948"/>
                  <a:pt x="344917" y="1158281"/>
                  <a:pt x="344917" y="1166814"/>
                </a:cubicBezTo>
                <a:lnTo>
                  <a:pt x="344917" y="1173511"/>
                </a:lnTo>
                <a:cubicBezTo>
                  <a:pt x="344917" y="1182044"/>
                  <a:pt x="343627" y="1187476"/>
                  <a:pt x="341048" y="1189808"/>
                </a:cubicBezTo>
                <a:cubicBezTo>
                  <a:pt x="338468" y="1192139"/>
                  <a:pt x="333160" y="1193305"/>
                  <a:pt x="325123" y="1193305"/>
                </a:cubicBezTo>
                <a:close/>
                <a:moveTo>
                  <a:pt x="4357770" y="1140918"/>
                </a:moveTo>
                <a:lnTo>
                  <a:pt x="4357770" y="1181548"/>
                </a:lnTo>
                <a:cubicBezTo>
                  <a:pt x="4357770" y="1191470"/>
                  <a:pt x="4357199" y="1197596"/>
                  <a:pt x="4356058" y="1199928"/>
                </a:cubicBezTo>
                <a:cubicBezTo>
                  <a:pt x="4354917" y="1202260"/>
                  <a:pt x="4352461" y="1203425"/>
                  <a:pt x="4348691" y="1203425"/>
                </a:cubicBezTo>
                <a:cubicBezTo>
                  <a:pt x="4344722" y="1203425"/>
                  <a:pt x="4342068" y="1201937"/>
                  <a:pt x="4340729" y="1198961"/>
                </a:cubicBezTo>
                <a:cubicBezTo>
                  <a:pt x="4339389" y="1195984"/>
                  <a:pt x="4338720" y="1189386"/>
                  <a:pt x="4338720" y="1179166"/>
                </a:cubicBezTo>
                <a:cubicBezTo>
                  <a:pt x="4338720" y="1170237"/>
                  <a:pt x="4339489" y="1163391"/>
                  <a:pt x="4341027" y="1158628"/>
                </a:cubicBezTo>
                <a:cubicBezTo>
                  <a:pt x="4342564" y="1153866"/>
                  <a:pt x="4348145" y="1147962"/>
                  <a:pt x="4357770" y="1140918"/>
                </a:cubicBezTo>
                <a:close/>
                <a:moveTo>
                  <a:pt x="3637209" y="1140918"/>
                </a:moveTo>
                <a:lnTo>
                  <a:pt x="3623403" y="1181548"/>
                </a:lnTo>
                <a:cubicBezTo>
                  <a:pt x="3620031" y="1191470"/>
                  <a:pt x="3617378" y="1197596"/>
                  <a:pt x="3615444" y="1199928"/>
                </a:cubicBezTo>
                <a:cubicBezTo>
                  <a:pt x="3613510" y="1202260"/>
                  <a:pt x="3610658" y="1203425"/>
                  <a:pt x="3606888" y="1203425"/>
                </a:cubicBezTo>
                <a:cubicBezTo>
                  <a:pt x="3602919" y="1203425"/>
                  <a:pt x="3600771" y="1201937"/>
                  <a:pt x="3600443" y="1198961"/>
                </a:cubicBezTo>
                <a:cubicBezTo>
                  <a:pt x="3600115" y="1195984"/>
                  <a:pt x="3601688" y="1189386"/>
                  <a:pt x="3605162" y="1179166"/>
                </a:cubicBezTo>
                <a:cubicBezTo>
                  <a:pt x="3608196" y="1170237"/>
                  <a:pt x="3611291" y="1163391"/>
                  <a:pt x="3614448" y="1158628"/>
                </a:cubicBezTo>
                <a:cubicBezTo>
                  <a:pt x="3617604" y="1153866"/>
                  <a:pt x="3625191" y="1147962"/>
                  <a:pt x="3637209" y="1140918"/>
                </a:cubicBezTo>
                <a:close/>
                <a:moveTo>
                  <a:pt x="2884734" y="1140918"/>
                </a:moveTo>
                <a:lnTo>
                  <a:pt x="2870928" y="1181548"/>
                </a:lnTo>
                <a:cubicBezTo>
                  <a:pt x="2867556" y="1191470"/>
                  <a:pt x="2864903" y="1197596"/>
                  <a:pt x="2862969" y="1199928"/>
                </a:cubicBezTo>
                <a:cubicBezTo>
                  <a:pt x="2861035" y="1202260"/>
                  <a:pt x="2858183" y="1203425"/>
                  <a:pt x="2854413" y="1203425"/>
                </a:cubicBezTo>
                <a:cubicBezTo>
                  <a:pt x="2850444" y="1203425"/>
                  <a:pt x="2848296" y="1201937"/>
                  <a:pt x="2847968" y="1198961"/>
                </a:cubicBezTo>
                <a:cubicBezTo>
                  <a:pt x="2847640" y="1195984"/>
                  <a:pt x="2849213" y="1189386"/>
                  <a:pt x="2852687" y="1179166"/>
                </a:cubicBezTo>
                <a:cubicBezTo>
                  <a:pt x="2855721" y="1170237"/>
                  <a:pt x="2858816" y="1163391"/>
                  <a:pt x="2861973" y="1158628"/>
                </a:cubicBezTo>
                <a:cubicBezTo>
                  <a:pt x="2865129" y="1153866"/>
                  <a:pt x="2872716" y="1147962"/>
                  <a:pt x="2884734" y="1140918"/>
                </a:cubicBezTo>
                <a:close/>
                <a:moveTo>
                  <a:pt x="657010" y="1081833"/>
                </a:moveTo>
                <a:lnTo>
                  <a:pt x="672637" y="1081833"/>
                </a:lnTo>
                <a:lnTo>
                  <a:pt x="672637" y="1187352"/>
                </a:lnTo>
                <a:lnTo>
                  <a:pt x="639150" y="1187352"/>
                </a:lnTo>
                <a:cubicBezTo>
                  <a:pt x="651057" y="1155106"/>
                  <a:pt x="657010" y="1120627"/>
                  <a:pt x="657010" y="1083916"/>
                </a:cubicBezTo>
                <a:close/>
                <a:moveTo>
                  <a:pt x="325123" y="1078707"/>
                </a:moveTo>
                <a:cubicBezTo>
                  <a:pt x="333755" y="1078707"/>
                  <a:pt x="339212" y="1079799"/>
                  <a:pt x="341494" y="1081982"/>
                </a:cubicBezTo>
                <a:cubicBezTo>
                  <a:pt x="343776" y="1084164"/>
                  <a:pt x="344917" y="1088084"/>
                  <a:pt x="344917" y="1093739"/>
                </a:cubicBezTo>
                <a:cubicBezTo>
                  <a:pt x="344917" y="1100486"/>
                  <a:pt x="343900" y="1105000"/>
                  <a:pt x="341866" y="1107282"/>
                </a:cubicBezTo>
                <a:cubicBezTo>
                  <a:pt x="339832" y="1109564"/>
                  <a:pt x="334251" y="1110706"/>
                  <a:pt x="325123" y="1110706"/>
                </a:cubicBezTo>
                <a:close/>
                <a:moveTo>
                  <a:pt x="3494904" y="1068736"/>
                </a:moveTo>
                <a:cubicBezTo>
                  <a:pt x="3498476" y="1068736"/>
                  <a:pt x="3500361" y="1069976"/>
                  <a:pt x="3500560" y="1072457"/>
                </a:cubicBezTo>
                <a:cubicBezTo>
                  <a:pt x="3500760" y="1074937"/>
                  <a:pt x="3499324" y="1080692"/>
                  <a:pt x="3496255" y="1089721"/>
                </a:cubicBezTo>
                <a:lnTo>
                  <a:pt x="3475468" y="1150889"/>
                </a:lnTo>
                <a:cubicBezTo>
                  <a:pt x="3471657" y="1162101"/>
                  <a:pt x="3468617" y="1169294"/>
                  <a:pt x="3466347" y="1172469"/>
                </a:cubicBezTo>
                <a:cubicBezTo>
                  <a:pt x="3464078" y="1175644"/>
                  <a:pt x="3460959" y="1177232"/>
                  <a:pt x="3456990" y="1177232"/>
                </a:cubicBezTo>
                <a:cubicBezTo>
                  <a:pt x="3453517" y="1177232"/>
                  <a:pt x="3451682" y="1175917"/>
                  <a:pt x="3451484" y="1173288"/>
                </a:cubicBezTo>
                <a:cubicBezTo>
                  <a:pt x="3451287" y="1170658"/>
                  <a:pt x="3452688" y="1164929"/>
                  <a:pt x="3455690" y="1156098"/>
                </a:cubicBezTo>
                <a:lnTo>
                  <a:pt x="3478247" y="1089721"/>
                </a:lnTo>
                <a:cubicBezTo>
                  <a:pt x="3481079" y="1081386"/>
                  <a:pt x="3483695" y="1075805"/>
                  <a:pt x="3486095" y="1072978"/>
                </a:cubicBezTo>
                <a:cubicBezTo>
                  <a:pt x="3488495" y="1070150"/>
                  <a:pt x="3491431" y="1068736"/>
                  <a:pt x="3494904" y="1068736"/>
                </a:cubicBezTo>
                <a:close/>
                <a:moveTo>
                  <a:pt x="2580206" y="1068736"/>
                </a:moveTo>
                <a:cubicBezTo>
                  <a:pt x="2583580" y="1068736"/>
                  <a:pt x="2585306" y="1070224"/>
                  <a:pt x="2585386" y="1073201"/>
                </a:cubicBezTo>
                <a:cubicBezTo>
                  <a:pt x="2585466" y="1076177"/>
                  <a:pt x="2583769" y="1082775"/>
                  <a:pt x="2580297" y="1092995"/>
                </a:cubicBezTo>
                <a:lnTo>
                  <a:pt x="2575390" y="1107431"/>
                </a:lnTo>
                <a:lnTo>
                  <a:pt x="2557828" y="1107431"/>
                </a:lnTo>
                <a:lnTo>
                  <a:pt x="2562735" y="1092995"/>
                </a:lnTo>
                <a:cubicBezTo>
                  <a:pt x="2566512" y="1081882"/>
                  <a:pt x="2569326" y="1075061"/>
                  <a:pt x="2571178" y="1072531"/>
                </a:cubicBezTo>
                <a:cubicBezTo>
                  <a:pt x="2573029" y="1070001"/>
                  <a:pt x="2576039" y="1068736"/>
                  <a:pt x="2580206" y="1068736"/>
                </a:cubicBezTo>
                <a:close/>
                <a:moveTo>
                  <a:pt x="2322734" y="1068736"/>
                </a:moveTo>
                <a:cubicBezTo>
                  <a:pt x="2326305" y="1068736"/>
                  <a:pt x="2328190" y="1070051"/>
                  <a:pt x="2328388" y="1072680"/>
                </a:cubicBezTo>
                <a:cubicBezTo>
                  <a:pt x="2328585" y="1075309"/>
                  <a:pt x="2326965" y="1081684"/>
                  <a:pt x="2323526" y="1091804"/>
                </a:cubicBezTo>
                <a:lnTo>
                  <a:pt x="2292573" y="1182887"/>
                </a:lnTo>
                <a:cubicBezTo>
                  <a:pt x="2289672" y="1191420"/>
                  <a:pt x="2287213" y="1196976"/>
                  <a:pt x="2285195" y="1199556"/>
                </a:cubicBezTo>
                <a:cubicBezTo>
                  <a:pt x="2283177" y="1202136"/>
                  <a:pt x="2280383" y="1203425"/>
                  <a:pt x="2276811" y="1203425"/>
                </a:cubicBezTo>
                <a:cubicBezTo>
                  <a:pt x="2273338" y="1203425"/>
                  <a:pt x="2271487" y="1202012"/>
                  <a:pt x="2271258" y="1199184"/>
                </a:cubicBezTo>
                <a:cubicBezTo>
                  <a:pt x="2271028" y="1196356"/>
                  <a:pt x="2272498" y="1190279"/>
                  <a:pt x="2275669" y="1180952"/>
                </a:cubicBezTo>
                <a:lnTo>
                  <a:pt x="2305965" y="1091804"/>
                </a:lnTo>
                <a:cubicBezTo>
                  <a:pt x="2309403" y="1081684"/>
                  <a:pt x="2312165" y="1075309"/>
                  <a:pt x="2314249" y="1072680"/>
                </a:cubicBezTo>
                <a:cubicBezTo>
                  <a:pt x="2316333" y="1070051"/>
                  <a:pt x="2319162" y="1068736"/>
                  <a:pt x="2322734" y="1068736"/>
                </a:cubicBezTo>
                <a:close/>
                <a:moveTo>
                  <a:pt x="1142339" y="1068736"/>
                </a:moveTo>
                <a:cubicBezTo>
                  <a:pt x="1145910" y="1068736"/>
                  <a:pt x="1148242" y="1070051"/>
                  <a:pt x="1149333" y="1072680"/>
                </a:cubicBezTo>
                <a:cubicBezTo>
                  <a:pt x="1150425" y="1075309"/>
                  <a:pt x="1150970" y="1081684"/>
                  <a:pt x="1150970" y="1091804"/>
                </a:cubicBezTo>
                <a:lnTo>
                  <a:pt x="1150970" y="1182887"/>
                </a:lnTo>
                <a:cubicBezTo>
                  <a:pt x="1150970" y="1191420"/>
                  <a:pt x="1150400" y="1196976"/>
                  <a:pt x="1149259" y="1199556"/>
                </a:cubicBezTo>
                <a:cubicBezTo>
                  <a:pt x="1148118" y="1202136"/>
                  <a:pt x="1145761" y="1203425"/>
                  <a:pt x="1142190" y="1203425"/>
                </a:cubicBezTo>
                <a:cubicBezTo>
                  <a:pt x="1138717" y="1203425"/>
                  <a:pt x="1136385" y="1202012"/>
                  <a:pt x="1135195" y="1199184"/>
                </a:cubicBezTo>
                <a:cubicBezTo>
                  <a:pt x="1134004" y="1196356"/>
                  <a:pt x="1133409" y="1190279"/>
                  <a:pt x="1133409" y="1180952"/>
                </a:cubicBezTo>
                <a:lnTo>
                  <a:pt x="1133409" y="1091804"/>
                </a:lnTo>
                <a:cubicBezTo>
                  <a:pt x="1133409" y="1081684"/>
                  <a:pt x="1134004" y="1075309"/>
                  <a:pt x="1135195" y="1072680"/>
                </a:cubicBezTo>
                <a:cubicBezTo>
                  <a:pt x="1136385" y="1070051"/>
                  <a:pt x="1138766" y="1068736"/>
                  <a:pt x="1142339" y="1068736"/>
                </a:cubicBezTo>
                <a:close/>
                <a:moveTo>
                  <a:pt x="982646" y="1068736"/>
                </a:moveTo>
                <a:cubicBezTo>
                  <a:pt x="986714" y="1068736"/>
                  <a:pt x="989194" y="1070026"/>
                  <a:pt x="990087" y="1072606"/>
                </a:cubicBezTo>
                <a:cubicBezTo>
                  <a:pt x="990980" y="1075185"/>
                  <a:pt x="991427" y="1082577"/>
                  <a:pt x="991427" y="1094781"/>
                </a:cubicBezTo>
                <a:lnTo>
                  <a:pt x="991427" y="1179464"/>
                </a:lnTo>
                <a:cubicBezTo>
                  <a:pt x="991427" y="1189981"/>
                  <a:pt x="990955" y="1196604"/>
                  <a:pt x="990013" y="1199333"/>
                </a:cubicBezTo>
                <a:cubicBezTo>
                  <a:pt x="989070" y="1202061"/>
                  <a:pt x="986664" y="1203425"/>
                  <a:pt x="982795" y="1203425"/>
                </a:cubicBezTo>
                <a:cubicBezTo>
                  <a:pt x="978826" y="1203425"/>
                  <a:pt x="976246" y="1201937"/>
                  <a:pt x="975056" y="1198961"/>
                </a:cubicBezTo>
                <a:cubicBezTo>
                  <a:pt x="973865" y="1195984"/>
                  <a:pt x="973270" y="1188543"/>
                  <a:pt x="973270" y="1176636"/>
                </a:cubicBezTo>
                <a:lnTo>
                  <a:pt x="973270" y="1094781"/>
                </a:lnTo>
                <a:cubicBezTo>
                  <a:pt x="973270" y="1083371"/>
                  <a:pt x="973840" y="1076177"/>
                  <a:pt x="974981" y="1073201"/>
                </a:cubicBezTo>
                <a:cubicBezTo>
                  <a:pt x="976122" y="1070224"/>
                  <a:pt x="978677" y="1068736"/>
                  <a:pt x="982646" y="1068736"/>
                </a:cubicBezTo>
                <a:close/>
                <a:moveTo>
                  <a:pt x="828013" y="1068736"/>
                </a:moveTo>
                <a:cubicBezTo>
                  <a:pt x="831585" y="1068736"/>
                  <a:pt x="833917" y="1070051"/>
                  <a:pt x="835008" y="1072680"/>
                </a:cubicBezTo>
                <a:cubicBezTo>
                  <a:pt x="836100" y="1075309"/>
                  <a:pt x="836645" y="1081684"/>
                  <a:pt x="836645" y="1091804"/>
                </a:cubicBezTo>
                <a:lnTo>
                  <a:pt x="836645" y="1182887"/>
                </a:lnTo>
                <a:cubicBezTo>
                  <a:pt x="836645" y="1191420"/>
                  <a:pt x="836075" y="1196976"/>
                  <a:pt x="834934" y="1199556"/>
                </a:cubicBezTo>
                <a:cubicBezTo>
                  <a:pt x="833793" y="1202136"/>
                  <a:pt x="831437" y="1203425"/>
                  <a:pt x="827865" y="1203425"/>
                </a:cubicBezTo>
                <a:cubicBezTo>
                  <a:pt x="824392" y="1203425"/>
                  <a:pt x="822060" y="1202012"/>
                  <a:pt x="820870" y="1199184"/>
                </a:cubicBezTo>
                <a:cubicBezTo>
                  <a:pt x="819679" y="1196356"/>
                  <a:pt x="819084" y="1190279"/>
                  <a:pt x="819084" y="1180952"/>
                </a:cubicBezTo>
                <a:lnTo>
                  <a:pt x="819084" y="1091804"/>
                </a:lnTo>
                <a:cubicBezTo>
                  <a:pt x="819084" y="1081684"/>
                  <a:pt x="819679" y="1075309"/>
                  <a:pt x="820870" y="1072680"/>
                </a:cubicBezTo>
                <a:cubicBezTo>
                  <a:pt x="822060" y="1070051"/>
                  <a:pt x="824441" y="1068736"/>
                  <a:pt x="828013" y="1068736"/>
                </a:cubicBezTo>
                <a:close/>
                <a:moveTo>
                  <a:pt x="485113" y="1068736"/>
                </a:moveTo>
                <a:cubicBezTo>
                  <a:pt x="488685" y="1068736"/>
                  <a:pt x="491017" y="1070051"/>
                  <a:pt x="492108" y="1072680"/>
                </a:cubicBezTo>
                <a:cubicBezTo>
                  <a:pt x="493200" y="1075309"/>
                  <a:pt x="493745" y="1081684"/>
                  <a:pt x="493745" y="1091804"/>
                </a:cubicBezTo>
                <a:lnTo>
                  <a:pt x="493745" y="1182887"/>
                </a:lnTo>
                <a:cubicBezTo>
                  <a:pt x="493745" y="1191420"/>
                  <a:pt x="493175" y="1196976"/>
                  <a:pt x="492034" y="1199556"/>
                </a:cubicBezTo>
                <a:cubicBezTo>
                  <a:pt x="490893" y="1202136"/>
                  <a:pt x="488536" y="1203425"/>
                  <a:pt x="484965" y="1203425"/>
                </a:cubicBezTo>
                <a:cubicBezTo>
                  <a:pt x="481492" y="1203425"/>
                  <a:pt x="479160" y="1202012"/>
                  <a:pt x="477970" y="1199184"/>
                </a:cubicBezTo>
                <a:cubicBezTo>
                  <a:pt x="476779" y="1196356"/>
                  <a:pt x="476184" y="1190279"/>
                  <a:pt x="476184" y="1180952"/>
                </a:cubicBezTo>
                <a:lnTo>
                  <a:pt x="476184" y="1091804"/>
                </a:lnTo>
                <a:cubicBezTo>
                  <a:pt x="476184" y="1081684"/>
                  <a:pt x="476779" y="1075309"/>
                  <a:pt x="477970" y="1072680"/>
                </a:cubicBezTo>
                <a:cubicBezTo>
                  <a:pt x="479160" y="1070051"/>
                  <a:pt x="481541" y="1068736"/>
                  <a:pt x="485113" y="1068736"/>
                </a:cubicBezTo>
                <a:close/>
                <a:moveTo>
                  <a:pt x="4123068" y="1037333"/>
                </a:moveTo>
                <a:lnTo>
                  <a:pt x="4123068" y="1234828"/>
                </a:lnTo>
                <a:lnTo>
                  <a:pt x="4182748" y="1234828"/>
                </a:lnTo>
                <a:lnTo>
                  <a:pt x="4182748" y="1162051"/>
                </a:lnTo>
                <a:lnTo>
                  <a:pt x="4204328" y="1162051"/>
                </a:lnTo>
                <a:lnTo>
                  <a:pt x="4204328" y="1234828"/>
                </a:lnTo>
                <a:lnTo>
                  <a:pt x="4264157" y="1234828"/>
                </a:lnTo>
                <a:lnTo>
                  <a:pt x="4264157" y="1037333"/>
                </a:lnTo>
                <a:lnTo>
                  <a:pt x="4204328" y="1037333"/>
                </a:lnTo>
                <a:lnTo>
                  <a:pt x="4204328" y="1108324"/>
                </a:lnTo>
                <a:lnTo>
                  <a:pt x="4182748" y="1108324"/>
                </a:lnTo>
                <a:lnTo>
                  <a:pt x="4182748" y="1037333"/>
                </a:lnTo>
                <a:close/>
                <a:moveTo>
                  <a:pt x="3856810" y="1037333"/>
                </a:moveTo>
                <a:lnTo>
                  <a:pt x="3789693" y="1234828"/>
                </a:lnTo>
                <a:lnTo>
                  <a:pt x="3851605" y="1234828"/>
                </a:lnTo>
                <a:lnTo>
                  <a:pt x="3918722" y="1037333"/>
                </a:lnTo>
                <a:close/>
                <a:moveTo>
                  <a:pt x="3189167" y="1037333"/>
                </a:moveTo>
                <a:lnTo>
                  <a:pt x="3143900" y="1170534"/>
                </a:lnTo>
                <a:cubicBezTo>
                  <a:pt x="3138134" y="1187501"/>
                  <a:pt x="3134629" y="1198837"/>
                  <a:pt x="3133385" y="1204542"/>
                </a:cubicBezTo>
                <a:cubicBezTo>
                  <a:pt x="3132141" y="1210247"/>
                  <a:pt x="3132039" y="1215729"/>
                  <a:pt x="3133079" y="1220987"/>
                </a:cubicBezTo>
                <a:cubicBezTo>
                  <a:pt x="3134119" y="1226246"/>
                  <a:pt x="3137077" y="1230463"/>
                  <a:pt x="3141951" y="1233638"/>
                </a:cubicBezTo>
                <a:cubicBezTo>
                  <a:pt x="3146825" y="1236813"/>
                  <a:pt x="3153776" y="1238400"/>
                  <a:pt x="3162805" y="1238400"/>
                </a:cubicBezTo>
                <a:cubicBezTo>
                  <a:pt x="3170743" y="1238400"/>
                  <a:pt x="3178328" y="1236735"/>
                  <a:pt x="3185562" y="1233405"/>
                </a:cubicBezTo>
                <a:cubicBezTo>
                  <a:pt x="3192796" y="1230075"/>
                  <a:pt x="3199628" y="1225080"/>
                  <a:pt x="3206059" y="1218420"/>
                </a:cubicBezTo>
                <a:lnTo>
                  <a:pt x="3199440" y="1234828"/>
                </a:lnTo>
                <a:lnTo>
                  <a:pt x="3260609" y="1234828"/>
                </a:lnTo>
                <a:lnTo>
                  <a:pt x="3327726" y="1037333"/>
                </a:lnTo>
                <a:lnTo>
                  <a:pt x="3267599" y="1037333"/>
                </a:lnTo>
                <a:lnTo>
                  <a:pt x="3222434" y="1170237"/>
                </a:lnTo>
                <a:cubicBezTo>
                  <a:pt x="3216937" y="1186409"/>
                  <a:pt x="3213261" y="1195984"/>
                  <a:pt x="3211406" y="1198961"/>
                </a:cubicBezTo>
                <a:cubicBezTo>
                  <a:pt x="3209551" y="1201937"/>
                  <a:pt x="3206391" y="1203425"/>
                  <a:pt x="3201926" y="1203425"/>
                </a:cubicBezTo>
                <a:cubicBezTo>
                  <a:pt x="3197759" y="1203425"/>
                  <a:pt x="3195693" y="1201987"/>
                  <a:pt x="3195729" y="1199109"/>
                </a:cubicBezTo>
                <a:cubicBezTo>
                  <a:pt x="3195765" y="1196232"/>
                  <a:pt x="3198395" y="1187104"/>
                  <a:pt x="3203622" y="1171725"/>
                </a:cubicBezTo>
                <a:lnTo>
                  <a:pt x="3249293" y="1037333"/>
                </a:lnTo>
                <a:close/>
                <a:moveTo>
                  <a:pt x="3044208" y="1037333"/>
                </a:moveTo>
                <a:lnTo>
                  <a:pt x="3007303" y="1234828"/>
                </a:lnTo>
                <a:lnTo>
                  <a:pt x="3085885" y="1234828"/>
                </a:lnTo>
                <a:lnTo>
                  <a:pt x="3181130" y="1037333"/>
                </a:lnTo>
                <a:lnTo>
                  <a:pt x="3127438" y="1037333"/>
                </a:lnTo>
                <a:cubicBezTo>
                  <a:pt x="3117934" y="1058875"/>
                  <a:pt x="3108435" y="1081108"/>
                  <a:pt x="3098940" y="1104034"/>
                </a:cubicBezTo>
                <a:cubicBezTo>
                  <a:pt x="3081789" y="1145101"/>
                  <a:pt x="3070748" y="1170939"/>
                  <a:pt x="3065818" y="1181548"/>
                </a:cubicBezTo>
                <a:lnTo>
                  <a:pt x="3097902" y="1037333"/>
                </a:lnTo>
                <a:close/>
                <a:moveTo>
                  <a:pt x="1551318" y="1037333"/>
                </a:moveTo>
                <a:lnTo>
                  <a:pt x="1551318" y="1234828"/>
                </a:lnTo>
                <a:lnTo>
                  <a:pt x="1606087" y="1234828"/>
                </a:lnTo>
                <a:lnTo>
                  <a:pt x="1647908" y="1128118"/>
                </a:lnTo>
                <a:lnTo>
                  <a:pt x="1647908" y="1234828"/>
                </a:lnTo>
                <a:lnTo>
                  <a:pt x="1700295" y="1234828"/>
                </a:lnTo>
                <a:lnTo>
                  <a:pt x="1700295" y="1037333"/>
                </a:lnTo>
                <a:lnTo>
                  <a:pt x="1644782" y="1037333"/>
                </a:lnTo>
                <a:lnTo>
                  <a:pt x="1603706" y="1143150"/>
                </a:lnTo>
                <a:lnTo>
                  <a:pt x="1603706" y="1037333"/>
                </a:lnTo>
                <a:close/>
                <a:moveTo>
                  <a:pt x="1390137" y="1037333"/>
                </a:moveTo>
                <a:lnTo>
                  <a:pt x="1390137" y="1180208"/>
                </a:lnTo>
                <a:cubicBezTo>
                  <a:pt x="1390137" y="1191321"/>
                  <a:pt x="1388699" y="1197795"/>
                  <a:pt x="1385821" y="1199630"/>
                </a:cubicBezTo>
                <a:cubicBezTo>
                  <a:pt x="1382944" y="1201466"/>
                  <a:pt x="1377685" y="1202433"/>
                  <a:pt x="1370045" y="1202533"/>
                </a:cubicBezTo>
                <a:lnTo>
                  <a:pt x="1370045" y="1234828"/>
                </a:lnTo>
                <a:lnTo>
                  <a:pt x="1379868" y="1234828"/>
                </a:lnTo>
                <a:cubicBezTo>
                  <a:pt x="1400307" y="1234828"/>
                  <a:pt x="1415016" y="1233861"/>
                  <a:pt x="1423996" y="1231926"/>
                </a:cubicBezTo>
                <a:cubicBezTo>
                  <a:pt x="1432975" y="1229991"/>
                  <a:pt x="1439548" y="1225130"/>
                  <a:pt x="1443715" y="1217341"/>
                </a:cubicBezTo>
                <a:cubicBezTo>
                  <a:pt x="1447883" y="1209552"/>
                  <a:pt x="1449966" y="1196579"/>
                  <a:pt x="1449966" y="1178422"/>
                </a:cubicBezTo>
                <a:lnTo>
                  <a:pt x="1449966" y="1078707"/>
                </a:lnTo>
                <a:lnTo>
                  <a:pt x="1471249" y="1078707"/>
                </a:lnTo>
                <a:lnTo>
                  <a:pt x="1471249" y="1234828"/>
                </a:lnTo>
                <a:lnTo>
                  <a:pt x="1530929" y="1234828"/>
                </a:lnTo>
                <a:lnTo>
                  <a:pt x="1530929" y="1037333"/>
                </a:lnTo>
                <a:close/>
                <a:moveTo>
                  <a:pt x="602539" y="1037333"/>
                </a:moveTo>
                <a:lnTo>
                  <a:pt x="602539" y="1044626"/>
                </a:lnTo>
                <a:cubicBezTo>
                  <a:pt x="602539" y="1078459"/>
                  <a:pt x="600083" y="1107803"/>
                  <a:pt x="595172" y="1132658"/>
                </a:cubicBezTo>
                <a:cubicBezTo>
                  <a:pt x="590260" y="1157512"/>
                  <a:pt x="583985" y="1175843"/>
                  <a:pt x="576345" y="1187650"/>
                </a:cubicBezTo>
                <a:lnTo>
                  <a:pt x="563546" y="1187650"/>
                </a:lnTo>
                <a:lnTo>
                  <a:pt x="563546" y="1272928"/>
                </a:lnTo>
                <a:lnTo>
                  <a:pt x="603729" y="1272928"/>
                </a:lnTo>
                <a:lnTo>
                  <a:pt x="603729" y="1234828"/>
                </a:lnTo>
                <a:lnTo>
                  <a:pt x="704933" y="1234828"/>
                </a:lnTo>
                <a:lnTo>
                  <a:pt x="704933" y="1272928"/>
                </a:lnTo>
                <a:lnTo>
                  <a:pt x="745116" y="1272928"/>
                </a:lnTo>
                <a:lnTo>
                  <a:pt x="745116" y="1187352"/>
                </a:lnTo>
                <a:lnTo>
                  <a:pt x="732317" y="1187352"/>
                </a:lnTo>
                <a:lnTo>
                  <a:pt x="732317" y="1037333"/>
                </a:lnTo>
                <a:close/>
                <a:moveTo>
                  <a:pt x="265443" y="1037333"/>
                </a:moveTo>
                <a:lnTo>
                  <a:pt x="265443" y="1234828"/>
                </a:lnTo>
                <a:lnTo>
                  <a:pt x="334350" y="1234828"/>
                </a:lnTo>
                <a:cubicBezTo>
                  <a:pt x="363719" y="1234828"/>
                  <a:pt x="382794" y="1231182"/>
                  <a:pt x="391575" y="1223889"/>
                </a:cubicBezTo>
                <a:cubicBezTo>
                  <a:pt x="400356" y="1216597"/>
                  <a:pt x="404746" y="1202880"/>
                  <a:pt x="404746" y="1182738"/>
                </a:cubicBezTo>
                <a:lnTo>
                  <a:pt x="404746" y="1171130"/>
                </a:lnTo>
                <a:cubicBezTo>
                  <a:pt x="404746" y="1159819"/>
                  <a:pt x="401249" y="1150418"/>
                  <a:pt x="394254" y="1142927"/>
                </a:cubicBezTo>
                <a:cubicBezTo>
                  <a:pt x="387259" y="1135436"/>
                  <a:pt x="377709" y="1130698"/>
                  <a:pt x="365604" y="1128714"/>
                </a:cubicBezTo>
                <a:cubicBezTo>
                  <a:pt x="388821" y="1125638"/>
                  <a:pt x="400430" y="1112938"/>
                  <a:pt x="400430" y="1090614"/>
                </a:cubicBezTo>
                <a:cubicBezTo>
                  <a:pt x="400430" y="1071167"/>
                  <a:pt x="395841" y="1057425"/>
                  <a:pt x="386664" y="1049388"/>
                </a:cubicBezTo>
                <a:cubicBezTo>
                  <a:pt x="377486" y="1041352"/>
                  <a:pt x="360743" y="1037333"/>
                  <a:pt x="336434" y="1037333"/>
                </a:cubicBezTo>
                <a:close/>
                <a:moveTo>
                  <a:pt x="4350180" y="1033761"/>
                </a:moveTo>
                <a:cubicBezTo>
                  <a:pt x="4333213" y="1033761"/>
                  <a:pt x="4319422" y="1036936"/>
                  <a:pt x="4308805" y="1043286"/>
                </a:cubicBezTo>
                <a:cubicBezTo>
                  <a:pt x="4298189" y="1049636"/>
                  <a:pt x="4291119" y="1056954"/>
                  <a:pt x="4287597" y="1065239"/>
                </a:cubicBezTo>
                <a:cubicBezTo>
                  <a:pt x="4284075" y="1073523"/>
                  <a:pt x="4282314" y="1085305"/>
                  <a:pt x="4282314" y="1100585"/>
                </a:cubicBezTo>
                <a:lnTo>
                  <a:pt x="4282314" y="1113831"/>
                </a:lnTo>
                <a:lnTo>
                  <a:pt x="4338720" y="1113831"/>
                </a:lnTo>
                <a:lnTo>
                  <a:pt x="4338720" y="1093144"/>
                </a:lnTo>
                <a:cubicBezTo>
                  <a:pt x="4338720" y="1082131"/>
                  <a:pt x="4339216" y="1075309"/>
                  <a:pt x="4340208" y="1072680"/>
                </a:cubicBezTo>
                <a:cubicBezTo>
                  <a:pt x="4341200" y="1070051"/>
                  <a:pt x="4343730" y="1068736"/>
                  <a:pt x="4347798" y="1068736"/>
                </a:cubicBezTo>
                <a:cubicBezTo>
                  <a:pt x="4351370" y="1068736"/>
                  <a:pt x="4353925" y="1070299"/>
                  <a:pt x="4355463" y="1073424"/>
                </a:cubicBezTo>
                <a:cubicBezTo>
                  <a:pt x="4357001" y="1076549"/>
                  <a:pt x="4357770" y="1083272"/>
                  <a:pt x="4357770" y="1093590"/>
                </a:cubicBezTo>
                <a:cubicBezTo>
                  <a:pt x="4357770" y="1101825"/>
                  <a:pt x="4357075" y="1107282"/>
                  <a:pt x="4355686" y="1109961"/>
                </a:cubicBezTo>
                <a:cubicBezTo>
                  <a:pt x="4354297" y="1112640"/>
                  <a:pt x="4343730" y="1117849"/>
                  <a:pt x="4323986" y="1125588"/>
                </a:cubicBezTo>
                <a:cubicBezTo>
                  <a:pt x="4305531" y="1132732"/>
                  <a:pt x="4293972" y="1138983"/>
                  <a:pt x="4289309" y="1144341"/>
                </a:cubicBezTo>
                <a:cubicBezTo>
                  <a:pt x="4284645" y="1149698"/>
                  <a:pt x="4282314" y="1159769"/>
                  <a:pt x="4282314" y="1174553"/>
                </a:cubicBezTo>
                <a:lnTo>
                  <a:pt x="4282314" y="1190775"/>
                </a:lnTo>
                <a:cubicBezTo>
                  <a:pt x="4282314" y="1210718"/>
                  <a:pt x="4286704" y="1223641"/>
                  <a:pt x="4295485" y="1229545"/>
                </a:cubicBezTo>
                <a:cubicBezTo>
                  <a:pt x="4304266" y="1235448"/>
                  <a:pt x="4313915" y="1238400"/>
                  <a:pt x="4324432" y="1238400"/>
                </a:cubicBezTo>
                <a:cubicBezTo>
                  <a:pt x="4332469" y="1238400"/>
                  <a:pt x="4339389" y="1236636"/>
                  <a:pt x="4345194" y="1233107"/>
                </a:cubicBezTo>
                <a:cubicBezTo>
                  <a:pt x="4350998" y="1229579"/>
                  <a:pt x="4355736" y="1224286"/>
                  <a:pt x="4359407" y="1217229"/>
                </a:cubicBezTo>
                <a:lnTo>
                  <a:pt x="4359407" y="1234828"/>
                </a:lnTo>
                <a:lnTo>
                  <a:pt x="4417896" y="1234828"/>
                </a:lnTo>
                <a:lnTo>
                  <a:pt x="4417896" y="1135709"/>
                </a:lnTo>
                <a:cubicBezTo>
                  <a:pt x="4417896" y="1103066"/>
                  <a:pt x="4416855" y="1081510"/>
                  <a:pt x="4414771" y="1071043"/>
                </a:cubicBezTo>
                <a:cubicBezTo>
                  <a:pt x="4412687" y="1060575"/>
                  <a:pt x="4406486" y="1051745"/>
                  <a:pt x="4396168" y="1044551"/>
                </a:cubicBezTo>
                <a:cubicBezTo>
                  <a:pt x="4385849" y="1037358"/>
                  <a:pt x="4370519" y="1033761"/>
                  <a:pt x="4350180" y="1033761"/>
                </a:cubicBezTo>
                <a:close/>
                <a:moveTo>
                  <a:pt x="4001494" y="1033761"/>
                </a:moveTo>
                <a:cubicBezTo>
                  <a:pt x="3988298" y="1033761"/>
                  <a:pt x="3976023" y="1035795"/>
                  <a:pt x="3964669" y="1039863"/>
                </a:cubicBezTo>
                <a:cubicBezTo>
                  <a:pt x="3953316" y="1043931"/>
                  <a:pt x="3944283" y="1049711"/>
                  <a:pt x="3937570" y="1057202"/>
                </a:cubicBezTo>
                <a:cubicBezTo>
                  <a:pt x="3930857" y="1064693"/>
                  <a:pt x="3924819" y="1076326"/>
                  <a:pt x="3919457" y="1092102"/>
                </a:cubicBezTo>
                <a:cubicBezTo>
                  <a:pt x="3915680" y="1103214"/>
                  <a:pt x="3914353" y="1112814"/>
                  <a:pt x="3915475" y="1120900"/>
                </a:cubicBezTo>
                <a:cubicBezTo>
                  <a:pt x="3916596" y="1128987"/>
                  <a:pt x="3924301" y="1137991"/>
                  <a:pt x="3938591" y="1147913"/>
                </a:cubicBezTo>
                <a:cubicBezTo>
                  <a:pt x="3955647" y="1159620"/>
                  <a:pt x="3964911" y="1166665"/>
                  <a:pt x="3966384" y="1169046"/>
                </a:cubicBezTo>
                <a:cubicBezTo>
                  <a:pt x="3967758" y="1171427"/>
                  <a:pt x="3966842" y="1177331"/>
                  <a:pt x="3963638" y="1186757"/>
                </a:cubicBezTo>
                <a:cubicBezTo>
                  <a:pt x="3961312" y="1193603"/>
                  <a:pt x="3958944" y="1198092"/>
                  <a:pt x="3956531" y="1200226"/>
                </a:cubicBezTo>
                <a:cubicBezTo>
                  <a:pt x="3954119" y="1202359"/>
                  <a:pt x="3950780" y="1203425"/>
                  <a:pt x="3946513" y="1203425"/>
                </a:cubicBezTo>
                <a:cubicBezTo>
                  <a:pt x="3942545" y="1203425"/>
                  <a:pt x="3940430" y="1201838"/>
                  <a:pt x="3940170" y="1198663"/>
                </a:cubicBezTo>
                <a:cubicBezTo>
                  <a:pt x="3939909" y="1195488"/>
                  <a:pt x="3941583" y="1188592"/>
                  <a:pt x="3945193" y="1177976"/>
                </a:cubicBezTo>
                <a:lnTo>
                  <a:pt x="3949441" y="1165474"/>
                </a:lnTo>
                <a:lnTo>
                  <a:pt x="3896161" y="1165474"/>
                </a:lnTo>
                <a:lnTo>
                  <a:pt x="3892924" y="1174999"/>
                </a:lnTo>
                <a:cubicBezTo>
                  <a:pt x="3887326" y="1191470"/>
                  <a:pt x="3885178" y="1203773"/>
                  <a:pt x="3886481" y="1211909"/>
                </a:cubicBezTo>
                <a:cubicBezTo>
                  <a:pt x="3887784" y="1220045"/>
                  <a:pt x="3893059" y="1226494"/>
                  <a:pt x="3902305" y="1231256"/>
                </a:cubicBezTo>
                <a:cubicBezTo>
                  <a:pt x="3911550" y="1236019"/>
                  <a:pt x="3923813" y="1238400"/>
                  <a:pt x="3939093" y="1238400"/>
                </a:cubicBezTo>
                <a:cubicBezTo>
                  <a:pt x="3952884" y="1238400"/>
                  <a:pt x="3965417" y="1236192"/>
                  <a:pt x="3976691" y="1231777"/>
                </a:cubicBezTo>
                <a:cubicBezTo>
                  <a:pt x="3987964" y="1227362"/>
                  <a:pt x="3997076" y="1221062"/>
                  <a:pt x="4004025" y="1212876"/>
                </a:cubicBezTo>
                <a:cubicBezTo>
                  <a:pt x="4010974" y="1204691"/>
                  <a:pt x="4017180" y="1192561"/>
                  <a:pt x="4022641" y="1176488"/>
                </a:cubicBezTo>
                <a:cubicBezTo>
                  <a:pt x="4027531" y="1162101"/>
                  <a:pt x="4028529" y="1151137"/>
                  <a:pt x="4025634" y="1143597"/>
                </a:cubicBezTo>
                <a:cubicBezTo>
                  <a:pt x="4022740" y="1136056"/>
                  <a:pt x="4014011" y="1128019"/>
                  <a:pt x="3999447" y="1119486"/>
                </a:cubicBezTo>
                <a:cubicBezTo>
                  <a:pt x="3988543" y="1113037"/>
                  <a:pt x="3981555" y="1108126"/>
                  <a:pt x="3978485" y="1104752"/>
                </a:cubicBezTo>
                <a:cubicBezTo>
                  <a:pt x="3975414" y="1101379"/>
                  <a:pt x="3973938" y="1098278"/>
                  <a:pt x="3974056" y="1095451"/>
                </a:cubicBezTo>
                <a:cubicBezTo>
                  <a:pt x="3974174" y="1092623"/>
                  <a:pt x="3975261" y="1088183"/>
                  <a:pt x="3977319" y="1082131"/>
                </a:cubicBezTo>
                <a:cubicBezTo>
                  <a:pt x="3978834" y="1077666"/>
                  <a:pt x="3980815" y="1074317"/>
                  <a:pt x="3983261" y="1072085"/>
                </a:cubicBezTo>
                <a:cubicBezTo>
                  <a:pt x="3985707" y="1069852"/>
                  <a:pt x="3988616" y="1068736"/>
                  <a:pt x="3991990" y="1068736"/>
                </a:cubicBezTo>
                <a:cubicBezTo>
                  <a:pt x="3996157" y="1068736"/>
                  <a:pt x="3998348" y="1069951"/>
                  <a:pt x="3998564" y="1072382"/>
                </a:cubicBezTo>
                <a:cubicBezTo>
                  <a:pt x="3998779" y="1074813"/>
                  <a:pt x="3997336" y="1080593"/>
                  <a:pt x="3994234" y="1089721"/>
                </a:cubicBezTo>
                <a:lnTo>
                  <a:pt x="3990592" y="1100436"/>
                </a:lnTo>
                <a:lnTo>
                  <a:pt x="4043873" y="1100436"/>
                </a:lnTo>
                <a:lnTo>
                  <a:pt x="4047768" y="1088977"/>
                </a:lnTo>
                <a:cubicBezTo>
                  <a:pt x="4051140" y="1079055"/>
                  <a:pt x="4053097" y="1071762"/>
                  <a:pt x="4053641" y="1067099"/>
                </a:cubicBezTo>
                <a:cubicBezTo>
                  <a:pt x="4054184" y="1062436"/>
                  <a:pt x="4052927" y="1057375"/>
                  <a:pt x="4049870" y="1051918"/>
                </a:cubicBezTo>
                <a:cubicBezTo>
                  <a:pt x="4046813" y="1046461"/>
                  <a:pt x="4041260" y="1042071"/>
                  <a:pt x="4033212" y="1038747"/>
                </a:cubicBezTo>
                <a:cubicBezTo>
                  <a:pt x="4025163" y="1035423"/>
                  <a:pt x="4014591" y="1033761"/>
                  <a:pt x="4001494" y="1033761"/>
                </a:cubicBezTo>
                <a:close/>
                <a:moveTo>
                  <a:pt x="3848945" y="1033761"/>
                </a:moveTo>
                <a:cubicBezTo>
                  <a:pt x="3832003" y="1034856"/>
                  <a:pt x="3816007" y="1044703"/>
                  <a:pt x="3800955" y="1063304"/>
                </a:cubicBezTo>
                <a:lnTo>
                  <a:pt x="3812161" y="1037333"/>
                </a:lnTo>
                <a:lnTo>
                  <a:pt x="3752035" y="1037333"/>
                </a:lnTo>
                <a:lnTo>
                  <a:pt x="3684918" y="1234828"/>
                </a:lnTo>
                <a:lnTo>
                  <a:pt x="3745044" y="1234828"/>
                </a:lnTo>
                <a:lnTo>
                  <a:pt x="3771547" y="1156842"/>
                </a:lnTo>
                <a:cubicBezTo>
                  <a:pt x="3778055" y="1137693"/>
                  <a:pt x="3782807" y="1125464"/>
                  <a:pt x="3785801" y="1120156"/>
                </a:cubicBezTo>
                <a:cubicBezTo>
                  <a:pt x="3788795" y="1114848"/>
                  <a:pt x="3793378" y="1110706"/>
                  <a:pt x="3799549" y="1107729"/>
                </a:cubicBezTo>
                <a:cubicBezTo>
                  <a:pt x="3805720" y="1104752"/>
                  <a:pt x="3814312" y="1103264"/>
                  <a:pt x="3825326" y="1103264"/>
                </a:cubicBezTo>
                <a:close/>
                <a:moveTo>
                  <a:pt x="3666035" y="1033761"/>
                </a:moveTo>
                <a:cubicBezTo>
                  <a:pt x="3649069" y="1033761"/>
                  <a:pt x="3634198" y="1036936"/>
                  <a:pt x="3621424" y="1043286"/>
                </a:cubicBezTo>
                <a:cubicBezTo>
                  <a:pt x="3608649" y="1049636"/>
                  <a:pt x="3599093" y="1056954"/>
                  <a:pt x="3592756" y="1065239"/>
                </a:cubicBezTo>
                <a:cubicBezTo>
                  <a:pt x="3586418" y="1073523"/>
                  <a:pt x="3580654" y="1085305"/>
                  <a:pt x="3575462" y="1100585"/>
                </a:cubicBezTo>
                <a:lnTo>
                  <a:pt x="3570960" y="1113831"/>
                </a:lnTo>
                <a:lnTo>
                  <a:pt x="3627366" y="1113831"/>
                </a:lnTo>
                <a:lnTo>
                  <a:pt x="3634395" y="1093144"/>
                </a:lnTo>
                <a:cubicBezTo>
                  <a:pt x="3638138" y="1082131"/>
                  <a:pt x="3640952" y="1075309"/>
                  <a:pt x="3642838" y="1072680"/>
                </a:cubicBezTo>
                <a:cubicBezTo>
                  <a:pt x="3644724" y="1070051"/>
                  <a:pt x="3647701" y="1068736"/>
                  <a:pt x="3651769" y="1068736"/>
                </a:cubicBezTo>
                <a:cubicBezTo>
                  <a:pt x="3655340" y="1068736"/>
                  <a:pt x="3657364" y="1070299"/>
                  <a:pt x="3657840" y="1073424"/>
                </a:cubicBezTo>
                <a:cubicBezTo>
                  <a:pt x="3658316" y="1076549"/>
                  <a:pt x="3656801" y="1083272"/>
                  <a:pt x="3653294" y="1093590"/>
                </a:cubicBezTo>
                <a:cubicBezTo>
                  <a:pt x="3650496" y="1101825"/>
                  <a:pt x="3647947" y="1107282"/>
                  <a:pt x="3645647" y="1109961"/>
                </a:cubicBezTo>
                <a:cubicBezTo>
                  <a:pt x="3643347" y="1112640"/>
                  <a:pt x="3631010" y="1117849"/>
                  <a:pt x="3608636" y="1125588"/>
                </a:cubicBezTo>
                <a:cubicBezTo>
                  <a:pt x="3587754" y="1132732"/>
                  <a:pt x="3574071" y="1138983"/>
                  <a:pt x="3567587" y="1144341"/>
                </a:cubicBezTo>
                <a:cubicBezTo>
                  <a:pt x="3561102" y="1149698"/>
                  <a:pt x="3555348" y="1159769"/>
                  <a:pt x="3550324" y="1174553"/>
                </a:cubicBezTo>
                <a:lnTo>
                  <a:pt x="3544810" y="1190775"/>
                </a:lnTo>
                <a:cubicBezTo>
                  <a:pt x="3538032" y="1210718"/>
                  <a:pt x="3538031" y="1223641"/>
                  <a:pt x="3544805" y="1229545"/>
                </a:cubicBezTo>
                <a:cubicBezTo>
                  <a:pt x="3551580" y="1235448"/>
                  <a:pt x="3560226" y="1238400"/>
                  <a:pt x="3570743" y="1238400"/>
                </a:cubicBezTo>
                <a:cubicBezTo>
                  <a:pt x="3578780" y="1238400"/>
                  <a:pt x="3586300" y="1236636"/>
                  <a:pt x="3593304" y="1233107"/>
                </a:cubicBezTo>
                <a:cubicBezTo>
                  <a:pt x="3600307" y="1229579"/>
                  <a:pt x="3606844" y="1224286"/>
                  <a:pt x="3612913" y="1217229"/>
                </a:cubicBezTo>
                <a:lnTo>
                  <a:pt x="3606932" y="1234828"/>
                </a:lnTo>
                <a:lnTo>
                  <a:pt x="3665421" y="1234828"/>
                </a:lnTo>
                <a:lnTo>
                  <a:pt x="3699108" y="1135709"/>
                </a:lnTo>
                <a:cubicBezTo>
                  <a:pt x="3710200" y="1103066"/>
                  <a:pt x="3716483" y="1081510"/>
                  <a:pt x="3717958" y="1071043"/>
                </a:cubicBezTo>
                <a:cubicBezTo>
                  <a:pt x="3719432" y="1060575"/>
                  <a:pt x="3716232" y="1051745"/>
                  <a:pt x="3708357" y="1044551"/>
                </a:cubicBezTo>
                <a:cubicBezTo>
                  <a:pt x="3700482" y="1037358"/>
                  <a:pt x="3686375" y="1033761"/>
                  <a:pt x="3666035" y="1033761"/>
                </a:cubicBezTo>
                <a:close/>
                <a:moveTo>
                  <a:pt x="3478065" y="1033761"/>
                </a:moveTo>
                <a:cubicBezTo>
                  <a:pt x="3464274" y="1033761"/>
                  <a:pt x="3452606" y="1037879"/>
                  <a:pt x="3443060" y="1046114"/>
                </a:cubicBezTo>
                <a:cubicBezTo>
                  <a:pt x="3433515" y="1054349"/>
                  <a:pt x="3425556" y="1067843"/>
                  <a:pt x="3419183" y="1086595"/>
                </a:cubicBezTo>
                <a:lnTo>
                  <a:pt x="3394805" y="1158331"/>
                </a:lnTo>
                <a:cubicBezTo>
                  <a:pt x="3390354" y="1171427"/>
                  <a:pt x="3388213" y="1181523"/>
                  <a:pt x="3388381" y="1188617"/>
                </a:cubicBezTo>
                <a:cubicBezTo>
                  <a:pt x="3388549" y="1195711"/>
                  <a:pt x="3391389" y="1201441"/>
                  <a:pt x="3396901" y="1205807"/>
                </a:cubicBezTo>
                <a:cubicBezTo>
                  <a:pt x="3402412" y="1210172"/>
                  <a:pt x="3410575" y="1212355"/>
                  <a:pt x="3421390" y="1212355"/>
                </a:cubicBezTo>
                <a:cubicBezTo>
                  <a:pt x="3427640" y="1212355"/>
                  <a:pt x="3434024" y="1211161"/>
                  <a:pt x="3440541" y="1208774"/>
                </a:cubicBezTo>
                <a:cubicBezTo>
                  <a:pt x="3447057" y="1206386"/>
                  <a:pt x="3453690" y="1202855"/>
                  <a:pt x="3460438" y="1198179"/>
                </a:cubicBezTo>
                <a:lnTo>
                  <a:pt x="3455376" y="1213078"/>
                </a:lnTo>
                <a:cubicBezTo>
                  <a:pt x="3452472" y="1221619"/>
                  <a:pt x="3449821" y="1227230"/>
                  <a:pt x="3447422" y="1229912"/>
                </a:cubicBezTo>
                <a:cubicBezTo>
                  <a:pt x="3445023" y="1232594"/>
                  <a:pt x="3441541" y="1233935"/>
                  <a:pt x="3436977" y="1233935"/>
                </a:cubicBezTo>
                <a:cubicBezTo>
                  <a:pt x="3430627" y="1233935"/>
                  <a:pt x="3428936" y="1229570"/>
                  <a:pt x="3431903" y="1220838"/>
                </a:cubicBezTo>
                <a:lnTo>
                  <a:pt x="3373562" y="1220838"/>
                </a:lnTo>
                <a:cubicBezTo>
                  <a:pt x="3367484" y="1239888"/>
                  <a:pt x="3369144" y="1252663"/>
                  <a:pt x="3378545" y="1259162"/>
                </a:cubicBezTo>
                <a:cubicBezTo>
                  <a:pt x="3387945" y="1265660"/>
                  <a:pt x="3402219" y="1268910"/>
                  <a:pt x="3421369" y="1268910"/>
                </a:cubicBezTo>
                <a:cubicBezTo>
                  <a:pt x="3436946" y="1268910"/>
                  <a:pt x="3450468" y="1267149"/>
                  <a:pt x="3461934" y="1263626"/>
                </a:cubicBezTo>
                <a:cubicBezTo>
                  <a:pt x="3473400" y="1260104"/>
                  <a:pt x="3483148" y="1254994"/>
                  <a:pt x="3491180" y="1248297"/>
                </a:cubicBezTo>
                <a:cubicBezTo>
                  <a:pt x="3499211" y="1241600"/>
                  <a:pt x="3504718" y="1235250"/>
                  <a:pt x="3507701" y="1229247"/>
                </a:cubicBezTo>
                <a:cubicBezTo>
                  <a:pt x="3510683" y="1223244"/>
                  <a:pt x="3515664" y="1209974"/>
                  <a:pt x="3522644" y="1189436"/>
                </a:cubicBezTo>
                <a:lnTo>
                  <a:pt x="3574334" y="1037333"/>
                </a:lnTo>
                <a:lnTo>
                  <a:pt x="3518374" y="1037333"/>
                </a:lnTo>
                <a:lnTo>
                  <a:pt x="3508989" y="1052253"/>
                </a:lnTo>
                <a:cubicBezTo>
                  <a:pt x="3506222" y="1046089"/>
                  <a:pt x="3502261" y="1041466"/>
                  <a:pt x="3497107" y="1038384"/>
                </a:cubicBezTo>
                <a:cubicBezTo>
                  <a:pt x="3491953" y="1035302"/>
                  <a:pt x="3485606" y="1033761"/>
                  <a:pt x="3478065" y="1033761"/>
                </a:cubicBezTo>
                <a:close/>
                <a:moveTo>
                  <a:pt x="2913560" y="1033761"/>
                </a:moveTo>
                <a:cubicBezTo>
                  <a:pt x="2896594" y="1033761"/>
                  <a:pt x="2881723" y="1036936"/>
                  <a:pt x="2868949" y="1043286"/>
                </a:cubicBezTo>
                <a:cubicBezTo>
                  <a:pt x="2856174" y="1049636"/>
                  <a:pt x="2846619" y="1056954"/>
                  <a:pt x="2840281" y="1065239"/>
                </a:cubicBezTo>
                <a:cubicBezTo>
                  <a:pt x="2833943" y="1073523"/>
                  <a:pt x="2828179" y="1085305"/>
                  <a:pt x="2822987" y="1100585"/>
                </a:cubicBezTo>
                <a:lnTo>
                  <a:pt x="2818485" y="1113831"/>
                </a:lnTo>
                <a:lnTo>
                  <a:pt x="2874891" y="1113831"/>
                </a:lnTo>
                <a:lnTo>
                  <a:pt x="2881920" y="1093144"/>
                </a:lnTo>
                <a:cubicBezTo>
                  <a:pt x="2885663" y="1082131"/>
                  <a:pt x="2888477" y="1075309"/>
                  <a:pt x="2890363" y="1072680"/>
                </a:cubicBezTo>
                <a:cubicBezTo>
                  <a:pt x="2892249" y="1070051"/>
                  <a:pt x="2895226" y="1068736"/>
                  <a:pt x="2899294" y="1068736"/>
                </a:cubicBezTo>
                <a:cubicBezTo>
                  <a:pt x="2902866" y="1068736"/>
                  <a:pt x="2904889" y="1070299"/>
                  <a:pt x="2905365" y="1073424"/>
                </a:cubicBezTo>
                <a:cubicBezTo>
                  <a:pt x="2905841" y="1076549"/>
                  <a:pt x="2904326" y="1083272"/>
                  <a:pt x="2900819" y="1093590"/>
                </a:cubicBezTo>
                <a:cubicBezTo>
                  <a:pt x="2898021" y="1101825"/>
                  <a:pt x="2895472" y="1107282"/>
                  <a:pt x="2893172" y="1109961"/>
                </a:cubicBezTo>
                <a:cubicBezTo>
                  <a:pt x="2890872" y="1112640"/>
                  <a:pt x="2878535" y="1117849"/>
                  <a:pt x="2856161" y="1125588"/>
                </a:cubicBezTo>
                <a:cubicBezTo>
                  <a:pt x="2835279" y="1132732"/>
                  <a:pt x="2821596" y="1138983"/>
                  <a:pt x="2815112" y="1144341"/>
                </a:cubicBezTo>
                <a:cubicBezTo>
                  <a:pt x="2808627" y="1149698"/>
                  <a:pt x="2802873" y="1159769"/>
                  <a:pt x="2797849" y="1174553"/>
                </a:cubicBezTo>
                <a:lnTo>
                  <a:pt x="2792335" y="1190775"/>
                </a:lnTo>
                <a:cubicBezTo>
                  <a:pt x="2785557" y="1210718"/>
                  <a:pt x="2785556" y="1223641"/>
                  <a:pt x="2792330" y="1229545"/>
                </a:cubicBezTo>
                <a:cubicBezTo>
                  <a:pt x="2799105" y="1235448"/>
                  <a:pt x="2807751" y="1238400"/>
                  <a:pt x="2818268" y="1238400"/>
                </a:cubicBezTo>
                <a:cubicBezTo>
                  <a:pt x="2826305" y="1238400"/>
                  <a:pt x="2833825" y="1236636"/>
                  <a:pt x="2840829" y="1233107"/>
                </a:cubicBezTo>
                <a:cubicBezTo>
                  <a:pt x="2847832" y="1229579"/>
                  <a:pt x="2854369" y="1224286"/>
                  <a:pt x="2860438" y="1217229"/>
                </a:cubicBezTo>
                <a:lnTo>
                  <a:pt x="2854457" y="1234828"/>
                </a:lnTo>
                <a:lnTo>
                  <a:pt x="2912946" y="1234828"/>
                </a:lnTo>
                <a:lnTo>
                  <a:pt x="2946633" y="1135709"/>
                </a:lnTo>
                <a:cubicBezTo>
                  <a:pt x="2957725" y="1103066"/>
                  <a:pt x="2964008" y="1081510"/>
                  <a:pt x="2965483" y="1071043"/>
                </a:cubicBezTo>
                <a:cubicBezTo>
                  <a:pt x="2966957" y="1060575"/>
                  <a:pt x="2963757" y="1051745"/>
                  <a:pt x="2955882" y="1044551"/>
                </a:cubicBezTo>
                <a:cubicBezTo>
                  <a:pt x="2948007" y="1037358"/>
                  <a:pt x="2933900" y="1033761"/>
                  <a:pt x="2913560" y="1033761"/>
                </a:cubicBezTo>
                <a:close/>
                <a:moveTo>
                  <a:pt x="2589264" y="1033761"/>
                </a:moveTo>
                <a:cubicBezTo>
                  <a:pt x="2575472" y="1033761"/>
                  <a:pt x="2562367" y="1036415"/>
                  <a:pt x="2549946" y="1041724"/>
                </a:cubicBezTo>
                <a:cubicBezTo>
                  <a:pt x="2537526" y="1047032"/>
                  <a:pt x="2527290" y="1054672"/>
                  <a:pt x="2519238" y="1064643"/>
                </a:cubicBezTo>
                <a:cubicBezTo>
                  <a:pt x="2511186" y="1074615"/>
                  <a:pt x="2504226" y="1088232"/>
                  <a:pt x="2498360" y="1105497"/>
                </a:cubicBezTo>
                <a:lnTo>
                  <a:pt x="2478787" y="1163093"/>
                </a:lnTo>
                <a:cubicBezTo>
                  <a:pt x="2473796" y="1177777"/>
                  <a:pt x="2471036" y="1188964"/>
                  <a:pt x="2470506" y="1196654"/>
                </a:cubicBezTo>
                <a:cubicBezTo>
                  <a:pt x="2469976" y="1204343"/>
                  <a:pt x="2471327" y="1211388"/>
                  <a:pt x="2474560" y="1217787"/>
                </a:cubicBezTo>
                <a:cubicBezTo>
                  <a:pt x="2477793" y="1224187"/>
                  <a:pt x="2483648" y="1229222"/>
                  <a:pt x="2492123" y="1232893"/>
                </a:cubicBezTo>
                <a:cubicBezTo>
                  <a:pt x="2500599" y="1236565"/>
                  <a:pt x="2511186" y="1238400"/>
                  <a:pt x="2523886" y="1238400"/>
                </a:cubicBezTo>
                <a:cubicBezTo>
                  <a:pt x="2536983" y="1238400"/>
                  <a:pt x="2548505" y="1236540"/>
                  <a:pt x="2558451" y="1232819"/>
                </a:cubicBezTo>
                <a:cubicBezTo>
                  <a:pt x="2568396" y="1229098"/>
                  <a:pt x="2577462" y="1223517"/>
                  <a:pt x="2585647" y="1216076"/>
                </a:cubicBezTo>
                <a:cubicBezTo>
                  <a:pt x="2593831" y="1208634"/>
                  <a:pt x="2599805" y="1201640"/>
                  <a:pt x="2603569" y="1195091"/>
                </a:cubicBezTo>
                <a:cubicBezTo>
                  <a:pt x="2607332" y="1188543"/>
                  <a:pt x="2611287" y="1179166"/>
                  <a:pt x="2615434" y="1166963"/>
                </a:cubicBezTo>
                <a:lnTo>
                  <a:pt x="2620392" y="1152377"/>
                </a:lnTo>
                <a:lnTo>
                  <a:pt x="2563391" y="1152377"/>
                </a:lnTo>
                <a:lnTo>
                  <a:pt x="2554538" y="1178422"/>
                </a:lnTo>
                <a:cubicBezTo>
                  <a:pt x="2551200" y="1188245"/>
                  <a:pt x="2548181" y="1194868"/>
                  <a:pt x="2545479" y="1198291"/>
                </a:cubicBezTo>
                <a:cubicBezTo>
                  <a:pt x="2542778" y="1201714"/>
                  <a:pt x="2539145" y="1203425"/>
                  <a:pt x="2534581" y="1203425"/>
                </a:cubicBezTo>
                <a:cubicBezTo>
                  <a:pt x="2530910" y="1203425"/>
                  <a:pt x="2528868" y="1202136"/>
                  <a:pt x="2528455" y="1199556"/>
                </a:cubicBezTo>
                <a:cubicBezTo>
                  <a:pt x="2528041" y="1196976"/>
                  <a:pt x="2529353" y="1191222"/>
                  <a:pt x="2532388" y="1182292"/>
                </a:cubicBezTo>
                <a:lnTo>
                  <a:pt x="2546904" y="1139578"/>
                </a:lnTo>
                <a:lnTo>
                  <a:pt x="2624741" y="1139578"/>
                </a:lnTo>
                <a:lnTo>
                  <a:pt x="2633642" y="1113384"/>
                </a:lnTo>
                <a:cubicBezTo>
                  <a:pt x="2640150" y="1094235"/>
                  <a:pt x="2642992" y="1079377"/>
                  <a:pt x="2642169" y="1068810"/>
                </a:cubicBezTo>
                <a:cubicBezTo>
                  <a:pt x="2641345" y="1058244"/>
                  <a:pt x="2636538" y="1049760"/>
                  <a:pt x="2627749" y="1043361"/>
                </a:cubicBezTo>
                <a:cubicBezTo>
                  <a:pt x="2618959" y="1036961"/>
                  <a:pt x="2606131" y="1033761"/>
                  <a:pt x="2589264" y="1033761"/>
                </a:cubicBezTo>
                <a:close/>
                <a:moveTo>
                  <a:pt x="2515445" y="1033761"/>
                </a:moveTo>
                <a:cubicBezTo>
                  <a:pt x="2498503" y="1034856"/>
                  <a:pt x="2482507" y="1044703"/>
                  <a:pt x="2467455" y="1063304"/>
                </a:cubicBezTo>
                <a:lnTo>
                  <a:pt x="2478661" y="1037333"/>
                </a:lnTo>
                <a:lnTo>
                  <a:pt x="2418535" y="1037333"/>
                </a:lnTo>
                <a:lnTo>
                  <a:pt x="2351418" y="1234828"/>
                </a:lnTo>
                <a:lnTo>
                  <a:pt x="2411544" y="1234828"/>
                </a:lnTo>
                <a:lnTo>
                  <a:pt x="2438047" y="1156842"/>
                </a:lnTo>
                <a:cubicBezTo>
                  <a:pt x="2444556" y="1137693"/>
                  <a:pt x="2449307" y="1125464"/>
                  <a:pt x="2452301" y="1120156"/>
                </a:cubicBezTo>
                <a:cubicBezTo>
                  <a:pt x="2455295" y="1114848"/>
                  <a:pt x="2459878" y="1110706"/>
                  <a:pt x="2466049" y="1107729"/>
                </a:cubicBezTo>
                <a:cubicBezTo>
                  <a:pt x="2472220" y="1104752"/>
                  <a:pt x="2480812" y="1103264"/>
                  <a:pt x="2491826" y="1103264"/>
                </a:cubicBezTo>
                <a:close/>
                <a:moveTo>
                  <a:pt x="2332535" y="1033761"/>
                </a:moveTo>
                <a:cubicBezTo>
                  <a:pt x="2316462" y="1033761"/>
                  <a:pt x="2302204" y="1036887"/>
                  <a:pt x="2289761" y="1043138"/>
                </a:cubicBezTo>
                <a:cubicBezTo>
                  <a:pt x="2277318" y="1049388"/>
                  <a:pt x="2267359" y="1057673"/>
                  <a:pt x="2259884" y="1067992"/>
                </a:cubicBezTo>
                <a:cubicBezTo>
                  <a:pt x="2252408" y="1078311"/>
                  <a:pt x="2245551" y="1092648"/>
                  <a:pt x="2239313" y="1111003"/>
                </a:cubicBezTo>
                <a:lnTo>
                  <a:pt x="2222116" y="1161605"/>
                </a:lnTo>
                <a:cubicBezTo>
                  <a:pt x="2216418" y="1178373"/>
                  <a:pt x="2213235" y="1190949"/>
                  <a:pt x="2212569" y="1199333"/>
                </a:cubicBezTo>
                <a:cubicBezTo>
                  <a:pt x="2211903" y="1207717"/>
                  <a:pt x="2213122" y="1214860"/>
                  <a:pt x="2216225" y="1220764"/>
                </a:cubicBezTo>
                <a:cubicBezTo>
                  <a:pt x="2219328" y="1226667"/>
                  <a:pt x="2224996" y="1231083"/>
                  <a:pt x="2233229" y="1234010"/>
                </a:cubicBezTo>
                <a:cubicBezTo>
                  <a:pt x="2241461" y="1236937"/>
                  <a:pt x="2252225" y="1238400"/>
                  <a:pt x="2265521" y="1238400"/>
                </a:cubicBezTo>
                <a:cubicBezTo>
                  <a:pt x="2277427" y="1238400"/>
                  <a:pt x="2288551" y="1236689"/>
                  <a:pt x="2298892" y="1233266"/>
                </a:cubicBezTo>
                <a:cubicBezTo>
                  <a:pt x="2309233" y="1229842"/>
                  <a:pt x="2318553" y="1224534"/>
                  <a:pt x="2326852" y="1217341"/>
                </a:cubicBezTo>
                <a:cubicBezTo>
                  <a:pt x="2335150" y="1210148"/>
                  <a:pt x="2341601" y="1202408"/>
                  <a:pt x="2346202" y="1194124"/>
                </a:cubicBezTo>
                <a:cubicBezTo>
                  <a:pt x="2350803" y="1185839"/>
                  <a:pt x="2356121" y="1172816"/>
                  <a:pt x="2362157" y="1155056"/>
                </a:cubicBezTo>
                <a:lnTo>
                  <a:pt x="2378595" y="1106687"/>
                </a:lnTo>
                <a:cubicBezTo>
                  <a:pt x="2383350" y="1092697"/>
                  <a:pt x="2385923" y="1082279"/>
                  <a:pt x="2386315" y="1075433"/>
                </a:cubicBezTo>
                <a:cubicBezTo>
                  <a:pt x="2386706" y="1068587"/>
                  <a:pt x="2385368" y="1061939"/>
                  <a:pt x="2382302" y="1055490"/>
                </a:cubicBezTo>
                <a:cubicBezTo>
                  <a:pt x="2379235" y="1049041"/>
                  <a:pt x="2373548" y="1043807"/>
                  <a:pt x="2365239" y="1039789"/>
                </a:cubicBezTo>
                <a:cubicBezTo>
                  <a:pt x="2356930" y="1035771"/>
                  <a:pt x="2346029" y="1033761"/>
                  <a:pt x="2332535" y="1033761"/>
                </a:cubicBezTo>
                <a:close/>
                <a:moveTo>
                  <a:pt x="1292506" y="1033761"/>
                </a:moveTo>
                <a:cubicBezTo>
                  <a:pt x="1276730" y="1033761"/>
                  <a:pt x="1263336" y="1037110"/>
                  <a:pt x="1252322" y="1043807"/>
                </a:cubicBezTo>
                <a:cubicBezTo>
                  <a:pt x="1241309" y="1050505"/>
                  <a:pt x="1234116" y="1058120"/>
                  <a:pt x="1230742" y="1066652"/>
                </a:cubicBezTo>
                <a:cubicBezTo>
                  <a:pt x="1227369" y="1075185"/>
                  <a:pt x="1225682" y="1087836"/>
                  <a:pt x="1225682" y="1104604"/>
                </a:cubicBezTo>
                <a:lnTo>
                  <a:pt x="1225682" y="1160712"/>
                </a:lnTo>
                <a:cubicBezTo>
                  <a:pt x="1225682" y="1179960"/>
                  <a:pt x="1227741" y="1194818"/>
                  <a:pt x="1231858" y="1205286"/>
                </a:cubicBezTo>
                <a:cubicBezTo>
                  <a:pt x="1235976" y="1215753"/>
                  <a:pt x="1242996" y="1223889"/>
                  <a:pt x="1252918" y="1229694"/>
                </a:cubicBezTo>
                <a:cubicBezTo>
                  <a:pt x="1262839" y="1235498"/>
                  <a:pt x="1276283" y="1238400"/>
                  <a:pt x="1293250" y="1238400"/>
                </a:cubicBezTo>
                <a:cubicBezTo>
                  <a:pt x="1306546" y="1238400"/>
                  <a:pt x="1317708" y="1236292"/>
                  <a:pt x="1326737" y="1232075"/>
                </a:cubicBezTo>
                <a:cubicBezTo>
                  <a:pt x="1335765" y="1227858"/>
                  <a:pt x="1343083" y="1221607"/>
                  <a:pt x="1348688" y="1213323"/>
                </a:cubicBezTo>
                <a:cubicBezTo>
                  <a:pt x="1354294" y="1205038"/>
                  <a:pt x="1357618" y="1196951"/>
                  <a:pt x="1358660" y="1189064"/>
                </a:cubicBezTo>
                <a:cubicBezTo>
                  <a:pt x="1359702" y="1181176"/>
                  <a:pt x="1360272" y="1169344"/>
                  <a:pt x="1360371" y="1153568"/>
                </a:cubicBezTo>
                <a:lnTo>
                  <a:pt x="1306793" y="1153568"/>
                </a:lnTo>
                <a:lnTo>
                  <a:pt x="1306793" y="1177083"/>
                </a:lnTo>
                <a:cubicBezTo>
                  <a:pt x="1306793" y="1187302"/>
                  <a:pt x="1306074" y="1194248"/>
                  <a:pt x="1304635" y="1197919"/>
                </a:cubicBezTo>
                <a:cubicBezTo>
                  <a:pt x="1303197" y="1201590"/>
                  <a:pt x="1300443" y="1203425"/>
                  <a:pt x="1296375" y="1203425"/>
                </a:cubicBezTo>
                <a:cubicBezTo>
                  <a:pt x="1292903" y="1203425"/>
                  <a:pt x="1290274" y="1201664"/>
                  <a:pt x="1288488" y="1198142"/>
                </a:cubicBezTo>
                <a:cubicBezTo>
                  <a:pt x="1286702" y="1194620"/>
                  <a:pt x="1285809" y="1189336"/>
                  <a:pt x="1285809" y="1182292"/>
                </a:cubicBezTo>
                <a:lnTo>
                  <a:pt x="1285809" y="1089125"/>
                </a:lnTo>
                <a:cubicBezTo>
                  <a:pt x="1285809" y="1080493"/>
                  <a:pt x="1286404" y="1074937"/>
                  <a:pt x="1287595" y="1072457"/>
                </a:cubicBezTo>
                <a:cubicBezTo>
                  <a:pt x="1288785" y="1069976"/>
                  <a:pt x="1291117" y="1068736"/>
                  <a:pt x="1294589" y="1068736"/>
                </a:cubicBezTo>
                <a:cubicBezTo>
                  <a:pt x="1298062" y="1068736"/>
                  <a:pt x="1300443" y="1070150"/>
                  <a:pt x="1301733" y="1072978"/>
                </a:cubicBezTo>
                <a:cubicBezTo>
                  <a:pt x="1303023" y="1075805"/>
                  <a:pt x="1303668" y="1081188"/>
                  <a:pt x="1303668" y="1089125"/>
                </a:cubicBezTo>
                <a:lnTo>
                  <a:pt x="1303668" y="1111896"/>
                </a:lnTo>
                <a:lnTo>
                  <a:pt x="1360371" y="1111896"/>
                </a:lnTo>
                <a:cubicBezTo>
                  <a:pt x="1360371" y="1093342"/>
                  <a:pt x="1358536" y="1079005"/>
                  <a:pt x="1354865" y="1068885"/>
                </a:cubicBezTo>
                <a:cubicBezTo>
                  <a:pt x="1351194" y="1058765"/>
                  <a:pt x="1343802" y="1050381"/>
                  <a:pt x="1332690" y="1043733"/>
                </a:cubicBezTo>
                <a:cubicBezTo>
                  <a:pt x="1321577" y="1037085"/>
                  <a:pt x="1308182" y="1033761"/>
                  <a:pt x="1292506" y="1033761"/>
                </a:cubicBezTo>
                <a:close/>
                <a:moveTo>
                  <a:pt x="1140255" y="1033761"/>
                </a:moveTo>
                <a:cubicBezTo>
                  <a:pt x="1124181" y="1033761"/>
                  <a:pt x="1110985" y="1036887"/>
                  <a:pt x="1100667" y="1043138"/>
                </a:cubicBezTo>
                <a:cubicBezTo>
                  <a:pt x="1090348" y="1049388"/>
                  <a:pt x="1083204" y="1057673"/>
                  <a:pt x="1079235" y="1067992"/>
                </a:cubicBezTo>
                <a:cubicBezTo>
                  <a:pt x="1075266" y="1078311"/>
                  <a:pt x="1073282" y="1092648"/>
                  <a:pt x="1073282" y="1111003"/>
                </a:cubicBezTo>
                <a:lnTo>
                  <a:pt x="1073282" y="1161605"/>
                </a:lnTo>
                <a:cubicBezTo>
                  <a:pt x="1073282" y="1178373"/>
                  <a:pt x="1074374" y="1190949"/>
                  <a:pt x="1076556" y="1199333"/>
                </a:cubicBezTo>
                <a:cubicBezTo>
                  <a:pt x="1078739" y="1207717"/>
                  <a:pt x="1082385" y="1214860"/>
                  <a:pt x="1087495" y="1220764"/>
                </a:cubicBezTo>
                <a:cubicBezTo>
                  <a:pt x="1092605" y="1226667"/>
                  <a:pt x="1099773" y="1231083"/>
                  <a:pt x="1109001" y="1234010"/>
                </a:cubicBezTo>
                <a:cubicBezTo>
                  <a:pt x="1118228" y="1236937"/>
                  <a:pt x="1129489" y="1238400"/>
                  <a:pt x="1142785" y="1238400"/>
                </a:cubicBezTo>
                <a:cubicBezTo>
                  <a:pt x="1154691" y="1238400"/>
                  <a:pt x="1165233" y="1236689"/>
                  <a:pt x="1174411" y="1233266"/>
                </a:cubicBezTo>
                <a:cubicBezTo>
                  <a:pt x="1183588" y="1229842"/>
                  <a:pt x="1191105" y="1224534"/>
                  <a:pt x="1196958" y="1217341"/>
                </a:cubicBezTo>
                <a:cubicBezTo>
                  <a:pt x="1202812" y="1210148"/>
                  <a:pt x="1206632" y="1202408"/>
                  <a:pt x="1208418" y="1194124"/>
                </a:cubicBezTo>
                <a:cubicBezTo>
                  <a:pt x="1210204" y="1185839"/>
                  <a:pt x="1211097" y="1172816"/>
                  <a:pt x="1211097" y="1155056"/>
                </a:cubicBezTo>
                <a:lnTo>
                  <a:pt x="1211097" y="1106687"/>
                </a:lnTo>
                <a:cubicBezTo>
                  <a:pt x="1211097" y="1092697"/>
                  <a:pt x="1210129" y="1082279"/>
                  <a:pt x="1208195" y="1075433"/>
                </a:cubicBezTo>
                <a:cubicBezTo>
                  <a:pt x="1206260" y="1068587"/>
                  <a:pt x="1202663" y="1061939"/>
                  <a:pt x="1197405" y="1055490"/>
                </a:cubicBezTo>
                <a:cubicBezTo>
                  <a:pt x="1192146" y="1049041"/>
                  <a:pt x="1184680" y="1043807"/>
                  <a:pt x="1175006" y="1039789"/>
                </a:cubicBezTo>
                <a:cubicBezTo>
                  <a:pt x="1165332" y="1035771"/>
                  <a:pt x="1153748" y="1033761"/>
                  <a:pt x="1140255" y="1033761"/>
                </a:cubicBezTo>
                <a:close/>
                <a:moveTo>
                  <a:pt x="1012114" y="1033761"/>
                </a:moveTo>
                <a:cubicBezTo>
                  <a:pt x="1004474" y="1033761"/>
                  <a:pt x="997429" y="1035501"/>
                  <a:pt x="990980" y="1038980"/>
                </a:cubicBezTo>
                <a:cubicBezTo>
                  <a:pt x="984531" y="1042459"/>
                  <a:pt x="978627" y="1047726"/>
                  <a:pt x="973270" y="1054783"/>
                </a:cubicBezTo>
                <a:lnTo>
                  <a:pt x="974311" y="1037333"/>
                </a:lnTo>
                <a:lnTo>
                  <a:pt x="913143" y="1037333"/>
                </a:lnTo>
                <a:lnTo>
                  <a:pt x="913143" y="1262957"/>
                </a:lnTo>
                <a:lnTo>
                  <a:pt x="973270" y="1262957"/>
                </a:lnTo>
                <a:lnTo>
                  <a:pt x="973270" y="1217676"/>
                </a:lnTo>
                <a:cubicBezTo>
                  <a:pt x="978528" y="1224534"/>
                  <a:pt x="984332" y="1229703"/>
                  <a:pt x="990682" y="1233182"/>
                </a:cubicBezTo>
                <a:cubicBezTo>
                  <a:pt x="997032" y="1236661"/>
                  <a:pt x="1003928" y="1238400"/>
                  <a:pt x="1011370" y="1238400"/>
                </a:cubicBezTo>
                <a:cubicBezTo>
                  <a:pt x="1020696" y="1238400"/>
                  <a:pt x="1028658" y="1236143"/>
                  <a:pt x="1035256" y="1231628"/>
                </a:cubicBezTo>
                <a:cubicBezTo>
                  <a:pt x="1041854" y="1227114"/>
                  <a:pt x="1046220" y="1221062"/>
                  <a:pt x="1048353" y="1213471"/>
                </a:cubicBezTo>
                <a:cubicBezTo>
                  <a:pt x="1050486" y="1205881"/>
                  <a:pt x="1051553" y="1193107"/>
                  <a:pt x="1051553" y="1175148"/>
                </a:cubicBezTo>
                <a:lnTo>
                  <a:pt x="1051553" y="1091953"/>
                </a:lnTo>
                <a:cubicBezTo>
                  <a:pt x="1051553" y="1076277"/>
                  <a:pt x="1050710" y="1065164"/>
                  <a:pt x="1049023" y="1058616"/>
                </a:cubicBezTo>
                <a:cubicBezTo>
                  <a:pt x="1047336" y="1052067"/>
                  <a:pt x="1043095" y="1046288"/>
                  <a:pt x="1036298" y="1041277"/>
                </a:cubicBezTo>
                <a:cubicBezTo>
                  <a:pt x="1029502" y="1036267"/>
                  <a:pt x="1021440" y="1033761"/>
                  <a:pt x="1012114" y="1033761"/>
                </a:cubicBezTo>
                <a:close/>
                <a:moveTo>
                  <a:pt x="825930" y="1033761"/>
                </a:moveTo>
                <a:cubicBezTo>
                  <a:pt x="809856" y="1033761"/>
                  <a:pt x="796660" y="1036887"/>
                  <a:pt x="786341" y="1043138"/>
                </a:cubicBezTo>
                <a:cubicBezTo>
                  <a:pt x="776023" y="1049388"/>
                  <a:pt x="768879" y="1057673"/>
                  <a:pt x="764910" y="1067992"/>
                </a:cubicBezTo>
                <a:cubicBezTo>
                  <a:pt x="760941" y="1078311"/>
                  <a:pt x="758957" y="1092648"/>
                  <a:pt x="758957" y="1111003"/>
                </a:cubicBezTo>
                <a:lnTo>
                  <a:pt x="758957" y="1161605"/>
                </a:lnTo>
                <a:cubicBezTo>
                  <a:pt x="758957" y="1178373"/>
                  <a:pt x="760048" y="1190949"/>
                  <a:pt x="762231" y="1199333"/>
                </a:cubicBezTo>
                <a:cubicBezTo>
                  <a:pt x="764414" y="1207717"/>
                  <a:pt x="768060" y="1214860"/>
                  <a:pt x="773170" y="1220764"/>
                </a:cubicBezTo>
                <a:cubicBezTo>
                  <a:pt x="778280" y="1226667"/>
                  <a:pt x="785449" y="1231083"/>
                  <a:pt x="794676" y="1234010"/>
                </a:cubicBezTo>
                <a:cubicBezTo>
                  <a:pt x="803903" y="1236937"/>
                  <a:pt x="815165" y="1238400"/>
                  <a:pt x="828460" y="1238400"/>
                </a:cubicBezTo>
                <a:cubicBezTo>
                  <a:pt x="840366" y="1238400"/>
                  <a:pt x="850908" y="1236689"/>
                  <a:pt x="860086" y="1233266"/>
                </a:cubicBezTo>
                <a:cubicBezTo>
                  <a:pt x="869264" y="1229842"/>
                  <a:pt x="876779" y="1224534"/>
                  <a:pt x="882633" y="1217341"/>
                </a:cubicBezTo>
                <a:cubicBezTo>
                  <a:pt x="888487" y="1210148"/>
                  <a:pt x="892307" y="1202408"/>
                  <a:pt x="894093" y="1194124"/>
                </a:cubicBezTo>
                <a:cubicBezTo>
                  <a:pt x="895879" y="1185839"/>
                  <a:pt x="896772" y="1172816"/>
                  <a:pt x="896772" y="1155056"/>
                </a:cubicBezTo>
                <a:lnTo>
                  <a:pt x="896772" y="1106687"/>
                </a:lnTo>
                <a:cubicBezTo>
                  <a:pt x="896772" y="1092697"/>
                  <a:pt x="895805" y="1082279"/>
                  <a:pt x="893870" y="1075433"/>
                </a:cubicBezTo>
                <a:cubicBezTo>
                  <a:pt x="891935" y="1068587"/>
                  <a:pt x="888338" y="1061939"/>
                  <a:pt x="883080" y="1055490"/>
                </a:cubicBezTo>
                <a:cubicBezTo>
                  <a:pt x="877821" y="1049041"/>
                  <a:pt x="870355" y="1043807"/>
                  <a:pt x="860681" y="1039789"/>
                </a:cubicBezTo>
                <a:cubicBezTo>
                  <a:pt x="851007" y="1035771"/>
                  <a:pt x="839424" y="1033761"/>
                  <a:pt x="825930" y="1033761"/>
                </a:cubicBezTo>
                <a:close/>
                <a:moveTo>
                  <a:pt x="483030" y="1033761"/>
                </a:moveTo>
                <a:cubicBezTo>
                  <a:pt x="466956" y="1033761"/>
                  <a:pt x="453760" y="1036887"/>
                  <a:pt x="443441" y="1043138"/>
                </a:cubicBezTo>
                <a:cubicBezTo>
                  <a:pt x="433123" y="1049388"/>
                  <a:pt x="425979" y="1057673"/>
                  <a:pt x="422010" y="1067992"/>
                </a:cubicBezTo>
                <a:cubicBezTo>
                  <a:pt x="418041" y="1078311"/>
                  <a:pt x="416057" y="1092648"/>
                  <a:pt x="416057" y="1111003"/>
                </a:cubicBezTo>
                <a:lnTo>
                  <a:pt x="416057" y="1161605"/>
                </a:lnTo>
                <a:cubicBezTo>
                  <a:pt x="416057" y="1178373"/>
                  <a:pt x="417149" y="1190949"/>
                  <a:pt x="419331" y="1199333"/>
                </a:cubicBezTo>
                <a:cubicBezTo>
                  <a:pt x="421514" y="1207717"/>
                  <a:pt x="425160" y="1214860"/>
                  <a:pt x="430270" y="1220764"/>
                </a:cubicBezTo>
                <a:cubicBezTo>
                  <a:pt x="435380" y="1226667"/>
                  <a:pt x="442548" y="1231083"/>
                  <a:pt x="451776" y="1234010"/>
                </a:cubicBezTo>
                <a:cubicBezTo>
                  <a:pt x="461003" y="1236937"/>
                  <a:pt x="472264" y="1238400"/>
                  <a:pt x="485560" y="1238400"/>
                </a:cubicBezTo>
                <a:cubicBezTo>
                  <a:pt x="497466" y="1238400"/>
                  <a:pt x="508008" y="1236689"/>
                  <a:pt x="517186" y="1233266"/>
                </a:cubicBezTo>
                <a:cubicBezTo>
                  <a:pt x="526364" y="1229842"/>
                  <a:pt x="533879" y="1224534"/>
                  <a:pt x="539733" y="1217341"/>
                </a:cubicBezTo>
                <a:cubicBezTo>
                  <a:pt x="545587" y="1210148"/>
                  <a:pt x="549407" y="1202408"/>
                  <a:pt x="551193" y="1194124"/>
                </a:cubicBezTo>
                <a:cubicBezTo>
                  <a:pt x="552979" y="1185839"/>
                  <a:pt x="553872" y="1172816"/>
                  <a:pt x="553872" y="1155056"/>
                </a:cubicBezTo>
                <a:lnTo>
                  <a:pt x="553872" y="1106687"/>
                </a:lnTo>
                <a:cubicBezTo>
                  <a:pt x="553872" y="1092697"/>
                  <a:pt x="552905" y="1082279"/>
                  <a:pt x="550970" y="1075433"/>
                </a:cubicBezTo>
                <a:cubicBezTo>
                  <a:pt x="549035" y="1068587"/>
                  <a:pt x="545438" y="1061939"/>
                  <a:pt x="540180" y="1055490"/>
                </a:cubicBezTo>
                <a:cubicBezTo>
                  <a:pt x="534921" y="1049041"/>
                  <a:pt x="527455" y="1043807"/>
                  <a:pt x="517781" y="1039789"/>
                </a:cubicBezTo>
                <a:cubicBezTo>
                  <a:pt x="508107" y="1035771"/>
                  <a:pt x="496523" y="1033761"/>
                  <a:pt x="483030" y="1033761"/>
                </a:cubicBezTo>
                <a:close/>
                <a:moveTo>
                  <a:pt x="3871579" y="993875"/>
                </a:moveTo>
                <a:lnTo>
                  <a:pt x="3860907" y="1025278"/>
                </a:lnTo>
                <a:lnTo>
                  <a:pt x="3922820" y="1025278"/>
                </a:lnTo>
                <a:lnTo>
                  <a:pt x="3933491" y="993875"/>
                </a:lnTo>
                <a:close/>
                <a:moveTo>
                  <a:pt x="3366754" y="993875"/>
                </a:moveTo>
                <a:lnTo>
                  <a:pt x="3284868" y="1234828"/>
                </a:lnTo>
                <a:lnTo>
                  <a:pt x="3346780" y="1234828"/>
                </a:lnTo>
                <a:lnTo>
                  <a:pt x="3428666" y="993875"/>
                </a:lnTo>
                <a:close/>
                <a:moveTo>
                  <a:pt x="2776204" y="993875"/>
                </a:moveTo>
                <a:lnTo>
                  <a:pt x="2694318" y="1234828"/>
                </a:lnTo>
                <a:lnTo>
                  <a:pt x="2756230" y="1234828"/>
                </a:lnTo>
                <a:lnTo>
                  <a:pt x="2838116" y="993875"/>
                </a:lnTo>
                <a:close/>
                <a:moveTo>
                  <a:pt x="2690479" y="993875"/>
                </a:moveTo>
                <a:lnTo>
                  <a:pt x="2608593" y="1234828"/>
                </a:lnTo>
                <a:lnTo>
                  <a:pt x="2670505" y="1234828"/>
                </a:lnTo>
                <a:lnTo>
                  <a:pt x="2752391" y="993875"/>
                </a:lnTo>
                <a:close/>
                <a:moveTo>
                  <a:pt x="2195179" y="993875"/>
                </a:moveTo>
                <a:lnTo>
                  <a:pt x="2113293" y="1234828"/>
                </a:lnTo>
                <a:lnTo>
                  <a:pt x="2175205" y="1234828"/>
                </a:lnTo>
                <a:lnTo>
                  <a:pt x="2257091" y="993875"/>
                </a:lnTo>
                <a:close/>
                <a:moveTo>
                  <a:pt x="2033254" y="993875"/>
                </a:moveTo>
                <a:lnTo>
                  <a:pt x="1951368" y="1234828"/>
                </a:lnTo>
                <a:lnTo>
                  <a:pt x="2011495" y="1234828"/>
                </a:lnTo>
                <a:lnTo>
                  <a:pt x="2059392" y="1093888"/>
                </a:lnTo>
                <a:cubicBezTo>
                  <a:pt x="2062798" y="1083867"/>
                  <a:pt x="2065719" y="1077170"/>
                  <a:pt x="2068155" y="1073796"/>
                </a:cubicBezTo>
                <a:cubicBezTo>
                  <a:pt x="2070591" y="1070423"/>
                  <a:pt x="2073645" y="1068736"/>
                  <a:pt x="2077316" y="1068736"/>
                </a:cubicBezTo>
                <a:cubicBezTo>
                  <a:pt x="2081285" y="1068736"/>
                  <a:pt x="2083283" y="1070373"/>
                  <a:pt x="2083312" y="1073647"/>
                </a:cubicBezTo>
                <a:cubicBezTo>
                  <a:pt x="2083341" y="1076922"/>
                  <a:pt x="2081400" y="1084313"/>
                  <a:pt x="2077488" y="1095823"/>
                </a:cubicBezTo>
                <a:lnTo>
                  <a:pt x="2030247" y="1234828"/>
                </a:lnTo>
                <a:lnTo>
                  <a:pt x="2090373" y="1234828"/>
                </a:lnTo>
                <a:lnTo>
                  <a:pt x="2136652" y="1098650"/>
                </a:lnTo>
                <a:cubicBezTo>
                  <a:pt x="2142959" y="1080096"/>
                  <a:pt x="2146482" y="1067322"/>
                  <a:pt x="2147221" y="1060327"/>
                </a:cubicBezTo>
                <a:cubicBezTo>
                  <a:pt x="2147961" y="1053332"/>
                  <a:pt x="2145545" y="1047156"/>
                  <a:pt x="2139974" y="1041798"/>
                </a:cubicBezTo>
                <a:cubicBezTo>
                  <a:pt x="2134403" y="1036440"/>
                  <a:pt x="2126359" y="1033761"/>
                  <a:pt x="2115842" y="1033761"/>
                </a:cubicBezTo>
                <a:cubicBezTo>
                  <a:pt x="2108995" y="1033761"/>
                  <a:pt x="2102166" y="1034955"/>
                  <a:pt x="2095352" y="1037343"/>
                </a:cubicBezTo>
                <a:cubicBezTo>
                  <a:pt x="2088539" y="1039730"/>
                  <a:pt x="2081741" y="1043311"/>
                  <a:pt x="2074958" y="1048086"/>
                </a:cubicBezTo>
                <a:lnTo>
                  <a:pt x="2093380" y="993875"/>
                </a:lnTo>
                <a:close/>
                <a:moveTo>
                  <a:pt x="1936599" y="988815"/>
                </a:moveTo>
                <a:cubicBezTo>
                  <a:pt x="1923006" y="988815"/>
                  <a:pt x="1910192" y="991122"/>
                  <a:pt x="1898156" y="995736"/>
                </a:cubicBezTo>
                <a:cubicBezTo>
                  <a:pt x="1886120" y="1000349"/>
                  <a:pt x="1875786" y="1006675"/>
                  <a:pt x="1867151" y="1014711"/>
                </a:cubicBezTo>
                <a:cubicBezTo>
                  <a:pt x="1858517" y="1022748"/>
                  <a:pt x="1852129" y="1031107"/>
                  <a:pt x="1847987" y="1039789"/>
                </a:cubicBezTo>
                <a:cubicBezTo>
                  <a:pt x="1843845" y="1048471"/>
                  <a:pt x="1838825" y="1061493"/>
                  <a:pt x="1832924" y="1078856"/>
                </a:cubicBezTo>
                <a:lnTo>
                  <a:pt x="1809000" y="1149252"/>
                </a:lnTo>
                <a:cubicBezTo>
                  <a:pt x="1800976" y="1172866"/>
                  <a:pt x="1796900" y="1190552"/>
                  <a:pt x="1796774" y="1202309"/>
                </a:cubicBezTo>
                <a:cubicBezTo>
                  <a:pt x="1796648" y="1214067"/>
                  <a:pt x="1801408" y="1223269"/>
                  <a:pt x="1811054" y="1229917"/>
                </a:cubicBezTo>
                <a:cubicBezTo>
                  <a:pt x="1820701" y="1236565"/>
                  <a:pt x="1834702" y="1239888"/>
                  <a:pt x="1853058" y="1239888"/>
                </a:cubicBezTo>
                <a:cubicBezTo>
                  <a:pt x="1870719" y="1239888"/>
                  <a:pt x="1886911" y="1235963"/>
                  <a:pt x="1901634" y="1228114"/>
                </a:cubicBezTo>
                <a:cubicBezTo>
                  <a:pt x="1916357" y="1220264"/>
                  <a:pt x="1927253" y="1211122"/>
                  <a:pt x="1934320" y="1200688"/>
                </a:cubicBezTo>
                <a:cubicBezTo>
                  <a:pt x="1941388" y="1190255"/>
                  <a:pt x="1949160" y="1172568"/>
                  <a:pt x="1957635" y="1147629"/>
                </a:cubicBezTo>
                <a:lnTo>
                  <a:pt x="1960828" y="1138239"/>
                </a:lnTo>
                <a:lnTo>
                  <a:pt x="1898171" y="1138239"/>
                </a:lnTo>
                <a:lnTo>
                  <a:pt x="1887879" y="1168525"/>
                </a:lnTo>
                <a:cubicBezTo>
                  <a:pt x="1883383" y="1181754"/>
                  <a:pt x="1879807" y="1190158"/>
                  <a:pt x="1877152" y="1193739"/>
                </a:cubicBezTo>
                <a:cubicBezTo>
                  <a:pt x="1874496" y="1197319"/>
                  <a:pt x="1870837" y="1199109"/>
                  <a:pt x="1866173" y="1199109"/>
                </a:cubicBezTo>
                <a:cubicBezTo>
                  <a:pt x="1861312" y="1199109"/>
                  <a:pt x="1858793" y="1197323"/>
                  <a:pt x="1858618" y="1193752"/>
                </a:cubicBezTo>
                <a:cubicBezTo>
                  <a:pt x="1858443" y="1190180"/>
                  <a:pt x="1860345" y="1182540"/>
                  <a:pt x="1864324" y="1170832"/>
                </a:cubicBezTo>
                <a:lnTo>
                  <a:pt x="1902360" y="1058913"/>
                </a:lnTo>
                <a:cubicBezTo>
                  <a:pt x="1906506" y="1046709"/>
                  <a:pt x="1909898" y="1038772"/>
                  <a:pt x="1912534" y="1035101"/>
                </a:cubicBezTo>
                <a:cubicBezTo>
                  <a:pt x="1915170" y="1031430"/>
                  <a:pt x="1919068" y="1029594"/>
                  <a:pt x="1924228" y="1029594"/>
                </a:cubicBezTo>
                <a:cubicBezTo>
                  <a:pt x="1928792" y="1029594"/>
                  <a:pt x="1931230" y="1031104"/>
                  <a:pt x="1931543" y="1034124"/>
                </a:cubicBezTo>
                <a:cubicBezTo>
                  <a:pt x="1931857" y="1037144"/>
                  <a:pt x="1929944" y="1044743"/>
                  <a:pt x="1925807" y="1056920"/>
                </a:cubicBezTo>
                <a:lnTo>
                  <a:pt x="1911575" y="1098799"/>
                </a:lnTo>
                <a:lnTo>
                  <a:pt x="1974232" y="1098799"/>
                </a:lnTo>
                <a:lnTo>
                  <a:pt x="1982011" y="1075910"/>
                </a:lnTo>
                <a:cubicBezTo>
                  <a:pt x="1989653" y="1053418"/>
                  <a:pt x="1993400" y="1036847"/>
                  <a:pt x="1993249" y="1026196"/>
                </a:cubicBezTo>
                <a:cubicBezTo>
                  <a:pt x="1993099" y="1015544"/>
                  <a:pt x="1988233" y="1006651"/>
                  <a:pt x="1978652" y="999517"/>
                </a:cubicBezTo>
                <a:cubicBezTo>
                  <a:pt x="1969072" y="992383"/>
                  <a:pt x="1955054" y="988815"/>
                  <a:pt x="1936599" y="988815"/>
                </a:cubicBezTo>
                <a:close/>
                <a:moveTo>
                  <a:pt x="2830198" y="776140"/>
                </a:moveTo>
                <a:cubicBezTo>
                  <a:pt x="2838830" y="776140"/>
                  <a:pt x="2844287" y="777206"/>
                  <a:pt x="2846569" y="779340"/>
                </a:cubicBezTo>
                <a:cubicBezTo>
                  <a:pt x="2848851" y="781473"/>
                  <a:pt x="2849992" y="786806"/>
                  <a:pt x="2849992" y="795339"/>
                </a:cubicBezTo>
                <a:lnTo>
                  <a:pt x="2849992" y="802036"/>
                </a:lnTo>
                <a:cubicBezTo>
                  <a:pt x="2849992" y="810569"/>
                  <a:pt x="2848702" y="816001"/>
                  <a:pt x="2846122" y="818333"/>
                </a:cubicBezTo>
                <a:cubicBezTo>
                  <a:pt x="2843543" y="820664"/>
                  <a:pt x="2838235" y="821830"/>
                  <a:pt x="2830198" y="821830"/>
                </a:cubicBezTo>
                <a:close/>
                <a:moveTo>
                  <a:pt x="2014620" y="769443"/>
                </a:moveTo>
                <a:lnTo>
                  <a:pt x="2014620" y="810073"/>
                </a:lnTo>
                <a:cubicBezTo>
                  <a:pt x="2014620" y="819995"/>
                  <a:pt x="2014050" y="826121"/>
                  <a:pt x="2012909" y="828453"/>
                </a:cubicBezTo>
                <a:cubicBezTo>
                  <a:pt x="2011767" y="830785"/>
                  <a:pt x="2009312" y="831950"/>
                  <a:pt x="2005542" y="831950"/>
                </a:cubicBezTo>
                <a:cubicBezTo>
                  <a:pt x="2001573" y="831950"/>
                  <a:pt x="1998919" y="830462"/>
                  <a:pt x="1997579" y="827486"/>
                </a:cubicBezTo>
                <a:cubicBezTo>
                  <a:pt x="1996240" y="824509"/>
                  <a:pt x="1995570" y="817911"/>
                  <a:pt x="1995570" y="807691"/>
                </a:cubicBezTo>
                <a:cubicBezTo>
                  <a:pt x="1995570" y="798762"/>
                  <a:pt x="1996339" y="791916"/>
                  <a:pt x="1997877" y="787153"/>
                </a:cubicBezTo>
                <a:cubicBezTo>
                  <a:pt x="1999415" y="782391"/>
                  <a:pt x="2004996" y="776487"/>
                  <a:pt x="2014620" y="769443"/>
                </a:cubicBezTo>
                <a:close/>
                <a:moveTo>
                  <a:pt x="1643145" y="769443"/>
                </a:moveTo>
                <a:lnTo>
                  <a:pt x="1643145" y="810073"/>
                </a:lnTo>
                <a:cubicBezTo>
                  <a:pt x="1643145" y="819995"/>
                  <a:pt x="1642574" y="826121"/>
                  <a:pt x="1641433" y="828453"/>
                </a:cubicBezTo>
                <a:cubicBezTo>
                  <a:pt x="1640292" y="830785"/>
                  <a:pt x="1637837" y="831950"/>
                  <a:pt x="1634067" y="831950"/>
                </a:cubicBezTo>
                <a:cubicBezTo>
                  <a:pt x="1630098" y="831950"/>
                  <a:pt x="1627444" y="830462"/>
                  <a:pt x="1626104" y="827486"/>
                </a:cubicBezTo>
                <a:cubicBezTo>
                  <a:pt x="1624765" y="824509"/>
                  <a:pt x="1624095" y="817911"/>
                  <a:pt x="1624095" y="807691"/>
                </a:cubicBezTo>
                <a:cubicBezTo>
                  <a:pt x="1624095" y="798762"/>
                  <a:pt x="1624864" y="791916"/>
                  <a:pt x="1626402" y="787153"/>
                </a:cubicBezTo>
                <a:cubicBezTo>
                  <a:pt x="1627940" y="782391"/>
                  <a:pt x="1633521" y="776487"/>
                  <a:pt x="1643145" y="769443"/>
                </a:cubicBezTo>
                <a:close/>
                <a:moveTo>
                  <a:pt x="1466635" y="710358"/>
                </a:moveTo>
                <a:lnTo>
                  <a:pt x="1482262" y="710358"/>
                </a:lnTo>
                <a:lnTo>
                  <a:pt x="1482262" y="815877"/>
                </a:lnTo>
                <a:lnTo>
                  <a:pt x="1448776" y="815877"/>
                </a:lnTo>
                <a:cubicBezTo>
                  <a:pt x="1460682" y="783631"/>
                  <a:pt x="1466635" y="749152"/>
                  <a:pt x="1466635" y="712441"/>
                </a:cubicBezTo>
                <a:close/>
                <a:moveTo>
                  <a:pt x="2830198" y="707232"/>
                </a:moveTo>
                <a:cubicBezTo>
                  <a:pt x="2838830" y="707232"/>
                  <a:pt x="2844287" y="708324"/>
                  <a:pt x="2846569" y="710507"/>
                </a:cubicBezTo>
                <a:cubicBezTo>
                  <a:pt x="2848851" y="712689"/>
                  <a:pt x="2849992" y="716609"/>
                  <a:pt x="2849992" y="722264"/>
                </a:cubicBezTo>
                <a:cubicBezTo>
                  <a:pt x="2849992" y="729011"/>
                  <a:pt x="2848975" y="733525"/>
                  <a:pt x="2846941" y="735807"/>
                </a:cubicBezTo>
                <a:cubicBezTo>
                  <a:pt x="2844907" y="738090"/>
                  <a:pt x="2839326" y="739230"/>
                  <a:pt x="2830198" y="739230"/>
                </a:cubicBezTo>
                <a:close/>
                <a:moveTo>
                  <a:pt x="3999838" y="697261"/>
                </a:moveTo>
                <a:cubicBezTo>
                  <a:pt x="4003410" y="697261"/>
                  <a:pt x="4005741" y="698576"/>
                  <a:pt x="4006833" y="701205"/>
                </a:cubicBezTo>
                <a:cubicBezTo>
                  <a:pt x="4007924" y="703834"/>
                  <a:pt x="4008470" y="710209"/>
                  <a:pt x="4008470" y="720329"/>
                </a:cubicBezTo>
                <a:lnTo>
                  <a:pt x="4008470" y="811412"/>
                </a:lnTo>
                <a:cubicBezTo>
                  <a:pt x="4008470" y="819945"/>
                  <a:pt x="4007900" y="825501"/>
                  <a:pt x="4006759" y="828081"/>
                </a:cubicBezTo>
                <a:cubicBezTo>
                  <a:pt x="4005617" y="830661"/>
                  <a:pt x="4003261" y="831950"/>
                  <a:pt x="3999689" y="831950"/>
                </a:cubicBezTo>
                <a:cubicBezTo>
                  <a:pt x="3996216" y="831950"/>
                  <a:pt x="3993885" y="830537"/>
                  <a:pt x="3992694" y="827709"/>
                </a:cubicBezTo>
                <a:cubicBezTo>
                  <a:pt x="3991503" y="824881"/>
                  <a:pt x="3990908" y="818804"/>
                  <a:pt x="3990908" y="809477"/>
                </a:cubicBezTo>
                <a:lnTo>
                  <a:pt x="3990908" y="720329"/>
                </a:lnTo>
                <a:cubicBezTo>
                  <a:pt x="3990908" y="710209"/>
                  <a:pt x="3991503" y="703834"/>
                  <a:pt x="3992694" y="701205"/>
                </a:cubicBezTo>
                <a:cubicBezTo>
                  <a:pt x="3993885" y="698576"/>
                  <a:pt x="3996266" y="697261"/>
                  <a:pt x="3999838" y="697261"/>
                </a:cubicBezTo>
                <a:close/>
                <a:moveTo>
                  <a:pt x="3685960" y="697261"/>
                </a:moveTo>
                <a:cubicBezTo>
                  <a:pt x="3689333" y="697261"/>
                  <a:pt x="3691565" y="698749"/>
                  <a:pt x="3692657" y="701726"/>
                </a:cubicBezTo>
                <a:cubicBezTo>
                  <a:pt x="3693748" y="704702"/>
                  <a:pt x="3694294" y="711300"/>
                  <a:pt x="3694294" y="721520"/>
                </a:cubicBezTo>
                <a:lnTo>
                  <a:pt x="3694294" y="735956"/>
                </a:lnTo>
                <a:lnTo>
                  <a:pt x="3676732" y="735956"/>
                </a:lnTo>
                <a:lnTo>
                  <a:pt x="3676732" y="721520"/>
                </a:lnTo>
                <a:cubicBezTo>
                  <a:pt x="3676732" y="710407"/>
                  <a:pt x="3677228" y="703586"/>
                  <a:pt x="3678221" y="701056"/>
                </a:cubicBezTo>
                <a:cubicBezTo>
                  <a:pt x="3679213" y="698526"/>
                  <a:pt x="3681792" y="697261"/>
                  <a:pt x="3685960" y="697261"/>
                </a:cubicBezTo>
                <a:close/>
                <a:moveTo>
                  <a:pt x="3361961" y="697261"/>
                </a:moveTo>
                <a:cubicBezTo>
                  <a:pt x="3365334" y="697261"/>
                  <a:pt x="3367567" y="698749"/>
                  <a:pt x="3368658" y="701726"/>
                </a:cubicBezTo>
                <a:cubicBezTo>
                  <a:pt x="3369749" y="704702"/>
                  <a:pt x="3370295" y="711300"/>
                  <a:pt x="3370295" y="721520"/>
                </a:cubicBezTo>
                <a:lnTo>
                  <a:pt x="3370295" y="735956"/>
                </a:lnTo>
                <a:lnTo>
                  <a:pt x="3352733" y="735956"/>
                </a:lnTo>
                <a:lnTo>
                  <a:pt x="3352733" y="721520"/>
                </a:lnTo>
                <a:cubicBezTo>
                  <a:pt x="3352733" y="710407"/>
                  <a:pt x="3353229" y="703586"/>
                  <a:pt x="3354222" y="701056"/>
                </a:cubicBezTo>
                <a:cubicBezTo>
                  <a:pt x="3355214" y="698526"/>
                  <a:pt x="3357794" y="697261"/>
                  <a:pt x="3361961" y="697261"/>
                </a:cubicBezTo>
                <a:close/>
                <a:moveTo>
                  <a:pt x="2990486" y="697261"/>
                </a:moveTo>
                <a:cubicBezTo>
                  <a:pt x="2993859" y="697261"/>
                  <a:pt x="2996092" y="698749"/>
                  <a:pt x="2997183" y="701726"/>
                </a:cubicBezTo>
                <a:cubicBezTo>
                  <a:pt x="2998274" y="704702"/>
                  <a:pt x="2998820" y="711300"/>
                  <a:pt x="2998820" y="721520"/>
                </a:cubicBezTo>
                <a:lnTo>
                  <a:pt x="2998820" y="735956"/>
                </a:lnTo>
                <a:lnTo>
                  <a:pt x="2981258" y="735956"/>
                </a:lnTo>
                <a:lnTo>
                  <a:pt x="2981258" y="721520"/>
                </a:lnTo>
                <a:cubicBezTo>
                  <a:pt x="2981258" y="710407"/>
                  <a:pt x="2981754" y="703586"/>
                  <a:pt x="2982747" y="701056"/>
                </a:cubicBezTo>
                <a:cubicBezTo>
                  <a:pt x="2983739" y="698526"/>
                  <a:pt x="2986319" y="697261"/>
                  <a:pt x="2990486" y="697261"/>
                </a:cubicBezTo>
                <a:close/>
                <a:moveTo>
                  <a:pt x="2685388" y="697261"/>
                </a:moveTo>
                <a:cubicBezTo>
                  <a:pt x="2688960" y="697261"/>
                  <a:pt x="2691292" y="698576"/>
                  <a:pt x="2692383" y="701205"/>
                </a:cubicBezTo>
                <a:cubicBezTo>
                  <a:pt x="2693474" y="703834"/>
                  <a:pt x="2694020" y="710209"/>
                  <a:pt x="2694020" y="720329"/>
                </a:cubicBezTo>
                <a:lnTo>
                  <a:pt x="2694020" y="811412"/>
                </a:lnTo>
                <a:cubicBezTo>
                  <a:pt x="2694020" y="819945"/>
                  <a:pt x="2693450" y="825501"/>
                  <a:pt x="2692309" y="828081"/>
                </a:cubicBezTo>
                <a:cubicBezTo>
                  <a:pt x="2691167" y="830661"/>
                  <a:pt x="2688811" y="831950"/>
                  <a:pt x="2685239" y="831950"/>
                </a:cubicBezTo>
                <a:cubicBezTo>
                  <a:pt x="2681767" y="831950"/>
                  <a:pt x="2679435" y="830537"/>
                  <a:pt x="2678244" y="827709"/>
                </a:cubicBezTo>
                <a:cubicBezTo>
                  <a:pt x="2677053" y="824881"/>
                  <a:pt x="2676458" y="818804"/>
                  <a:pt x="2676458" y="809477"/>
                </a:cubicBezTo>
                <a:lnTo>
                  <a:pt x="2676458" y="720329"/>
                </a:lnTo>
                <a:cubicBezTo>
                  <a:pt x="2676458" y="710209"/>
                  <a:pt x="2677053" y="703834"/>
                  <a:pt x="2678244" y="701205"/>
                </a:cubicBezTo>
                <a:cubicBezTo>
                  <a:pt x="2679435" y="698576"/>
                  <a:pt x="2681816" y="697261"/>
                  <a:pt x="2685388" y="697261"/>
                </a:cubicBezTo>
                <a:close/>
                <a:moveTo>
                  <a:pt x="2218663" y="697261"/>
                </a:moveTo>
                <a:cubicBezTo>
                  <a:pt x="2222235" y="697261"/>
                  <a:pt x="2224567" y="698576"/>
                  <a:pt x="2225658" y="701205"/>
                </a:cubicBezTo>
                <a:cubicBezTo>
                  <a:pt x="2226749" y="703834"/>
                  <a:pt x="2227295" y="710209"/>
                  <a:pt x="2227295" y="720329"/>
                </a:cubicBezTo>
                <a:lnTo>
                  <a:pt x="2227295" y="811412"/>
                </a:lnTo>
                <a:cubicBezTo>
                  <a:pt x="2227295" y="819945"/>
                  <a:pt x="2226725" y="825501"/>
                  <a:pt x="2225584" y="828081"/>
                </a:cubicBezTo>
                <a:cubicBezTo>
                  <a:pt x="2224443" y="830661"/>
                  <a:pt x="2222086" y="831950"/>
                  <a:pt x="2218514" y="831950"/>
                </a:cubicBezTo>
                <a:cubicBezTo>
                  <a:pt x="2215042" y="831950"/>
                  <a:pt x="2212710" y="830537"/>
                  <a:pt x="2211520" y="827709"/>
                </a:cubicBezTo>
                <a:cubicBezTo>
                  <a:pt x="2210329" y="824881"/>
                  <a:pt x="2209734" y="818804"/>
                  <a:pt x="2209734" y="809477"/>
                </a:cubicBezTo>
                <a:lnTo>
                  <a:pt x="2209734" y="720329"/>
                </a:lnTo>
                <a:cubicBezTo>
                  <a:pt x="2209734" y="710209"/>
                  <a:pt x="2210329" y="703834"/>
                  <a:pt x="2211520" y="701205"/>
                </a:cubicBezTo>
                <a:cubicBezTo>
                  <a:pt x="2212710" y="698576"/>
                  <a:pt x="2215091" y="697261"/>
                  <a:pt x="2218663" y="697261"/>
                </a:cubicBezTo>
                <a:close/>
                <a:moveTo>
                  <a:pt x="1294738" y="697261"/>
                </a:moveTo>
                <a:cubicBezTo>
                  <a:pt x="1298311" y="697261"/>
                  <a:pt x="1300642" y="698576"/>
                  <a:pt x="1301733" y="701205"/>
                </a:cubicBezTo>
                <a:cubicBezTo>
                  <a:pt x="1302825" y="703834"/>
                  <a:pt x="1303370" y="710209"/>
                  <a:pt x="1303370" y="720329"/>
                </a:cubicBezTo>
                <a:lnTo>
                  <a:pt x="1303370" y="811412"/>
                </a:lnTo>
                <a:cubicBezTo>
                  <a:pt x="1303370" y="819945"/>
                  <a:pt x="1302800" y="825501"/>
                  <a:pt x="1301659" y="828081"/>
                </a:cubicBezTo>
                <a:cubicBezTo>
                  <a:pt x="1300518" y="830661"/>
                  <a:pt x="1298162" y="831950"/>
                  <a:pt x="1294590" y="831950"/>
                </a:cubicBezTo>
                <a:cubicBezTo>
                  <a:pt x="1291117" y="831950"/>
                  <a:pt x="1288785" y="830537"/>
                  <a:pt x="1287595" y="827709"/>
                </a:cubicBezTo>
                <a:cubicBezTo>
                  <a:pt x="1286404" y="824881"/>
                  <a:pt x="1285809" y="818804"/>
                  <a:pt x="1285809" y="809477"/>
                </a:cubicBezTo>
                <a:lnTo>
                  <a:pt x="1285809" y="720329"/>
                </a:lnTo>
                <a:cubicBezTo>
                  <a:pt x="1285809" y="710209"/>
                  <a:pt x="1286404" y="703834"/>
                  <a:pt x="1287595" y="701205"/>
                </a:cubicBezTo>
                <a:cubicBezTo>
                  <a:pt x="1288785" y="698576"/>
                  <a:pt x="1291167" y="697261"/>
                  <a:pt x="1294738" y="697261"/>
                </a:cubicBezTo>
                <a:close/>
                <a:moveTo>
                  <a:pt x="1135046" y="697261"/>
                </a:moveTo>
                <a:cubicBezTo>
                  <a:pt x="1139114" y="697261"/>
                  <a:pt x="1141594" y="698551"/>
                  <a:pt x="1142487" y="701130"/>
                </a:cubicBezTo>
                <a:cubicBezTo>
                  <a:pt x="1143380" y="703710"/>
                  <a:pt x="1143827" y="711102"/>
                  <a:pt x="1143827" y="723306"/>
                </a:cubicBezTo>
                <a:lnTo>
                  <a:pt x="1143827" y="807989"/>
                </a:lnTo>
                <a:cubicBezTo>
                  <a:pt x="1143827" y="818506"/>
                  <a:pt x="1143355" y="825129"/>
                  <a:pt x="1142413" y="827858"/>
                </a:cubicBezTo>
                <a:cubicBezTo>
                  <a:pt x="1141470" y="830586"/>
                  <a:pt x="1139064" y="831950"/>
                  <a:pt x="1135195" y="831950"/>
                </a:cubicBezTo>
                <a:cubicBezTo>
                  <a:pt x="1131226" y="831950"/>
                  <a:pt x="1128646" y="830462"/>
                  <a:pt x="1127456" y="827486"/>
                </a:cubicBezTo>
                <a:cubicBezTo>
                  <a:pt x="1126265" y="824509"/>
                  <a:pt x="1125670" y="817068"/>
                  <a:pt x="1125670" y="805161"/>
                </a:cubicBezTo>
                <a:lnTo>
                  <a:pt x="1125670" y="723306"/>
                </a:lnTo>
                <a:cubicBezTo>
                  <a:pt x="1125670" y="711896"/>
                  <a:pt x="1126240" y="704702"/>
                  <a:pt x="1127381" y="701726"/>
                </a:cubicBezTo>
                <a:cubicBezTo>
                  <a:pt x="1128522" y="698749"/>
                  <a:pt x="1131077" y="697261"/>
                  <a:pt x="1135046" y="697261"/>
                </a:cubicBezTo>
                <a:close/>
                <a:moveTo>
                  <a:pt x="980413" y="697261"/>
                </a:moveTo>
                <a:cubicBezTo>
                  <a:pt x="983985" y="697261"/>
                  <a:pt x="986317" y="698576"/>
                  <a:pt x="987408" y="701205"/>
                </a:cubicBezTo>
                <a:cubicBezTo>
                  <a:pt x="988500" y="703834"/>
                  <a:pt x="989045" y="710209"/>
                  <a:pt x="989045" y="720329"/>
                </a:cubicBezTo>
                <a:lnTo>
                  <a:pt x="989045" y="811412"/>
                </a:lnTo>
                <a:cubicBezTo>
                  <a:pt x="989045" y="819945"/>
                  <a:pt x="988475" y="825501"/>
                  <a:pt x="987334" y="828081"/>
                </a:cubicBezTo>
                <a:cubicBezTo>
                  <a:pt x="986193" y="830661"/>
                  <a:pt x="983837" y="831950"/>
                  <a:pt x="980265" y="831950"/>
                </a:cubicBezTo>
                <a:cubicBezTo>
                  <a:pt x="976792" y="831950"/>
                  <a:pt x="974460" y="830537"/>
                  <a:pt x="973270" y="827709"/>
                </a:cubicBezTo>
                <a:cubicBezTo>
                  <a:pt x="972079" y="824881"/>
                  <a:pt x="971484" y="818804"/>
                  <a:pt x="971484" y="809477"/>
                </a:cubicBezTo>
                <a:lnTo>
                  <a:pt x="971484" y="720329"/>
                </a:lnTo>
                <a:cubicBezTo>
                  <a:pt x="971484" y="710209"/>
                  <a:pt x="972079" y="703834"/>
                  <a:pt x="973270" y="701205"/>
                </a:cubicBezTo>
                <a:cubicBezTo>
                  <a:pt x="974460" y="698576"/>
                  <a:pt x="976842" y="697261"/>
                  <a:pt x="980413" y="697261"/>
                </a:cubicBezTo>
                <a:close/>
                <a:moveTo>
                  <a:pt x="265443" y="665895"/>
                </a:moveTo>
                <a:lnTo>
                  <a:pt x="265443" y="863316"/>
                </a:lnTo>
                <a:lnTo>
                  <a:pt x="324826" y="863316"/>
                </a:lnTo>
                <a:lnTo>
                  <a:pt x="324826" y="778372"/>
                </a:lnTo>
                <a:cubicBezTo>
                  <a:pt x="337625" y="778372"/>
                  <a:pt x="344024" y="785066"/>
                  <a:pt x="344024" y="798455"/>
                </a:cubicBezTo>
                <a:lnTo>
                  <a:pt x="344024" y="840108"/>
                </a:lnTo>
                <a:cubicBezTo>
                  <a:pt x="344024" y="849531"/>
                  <a:pt x="346257" y="857267"/>
                  <a:pt x="350722" y="863316"/>
                </a:cubicBezTo>
                <a:lnTo>
                  <a:pt x="408616" y="863316"/>
                </a:lnTo>
                <a:cubicBezTo>
                  <a:pt x="404151" y="856870"/>
                  <a:pt x="401919" y="847298"/>
                  <a:pt x="401919" y="834601"/>
                </a:cubicBezTo>
                <a:lnTo>
                  <a:pt x="401919" y="799938"/>
                </a:lnTo>
                <a:cubicBezTo>
                  <a:pt x="401919" y="783574"/>
                  <a:pt x="391649" y="772118"/>
                  <a:pt x="371111" y="765571"/>
                </a:cubicBezTo>
                <a:cubicBezTo>
                  <a:pt x="361586" y="762893"/>
                  <a:pt x="355087" y="761257"/>
                  <a:pt x="351615" y="760662"/>
                </a:cubicBezTo>
                <a:cubicBezTo>
                  <a:pt x="359056" y="760463"/>
                  <a:pt x="365753" y="758926"/>
                  <a:pt x="371706" y="756050"/>
                </a:cubicBezTo>
                <a:cubicBezTo>
                  <a:pt x="380934" y="751686"/>
                  <a:pt x="386986" y="748314"/>
                  <a:pt x="389863" y="745932"/>
                </a:cubicBezTo>
                <a:cubicBezTo>
                  <a:pt x="397702" y="739586"/>
                  <a:pt x="401621" y="731602"/>
                  <a:pt x="401621" y="721983"/>
                </a:cubicBezTo>
                <a:lnTo>
                  <a:pt x="401621" y="694459"/>
                </a:lnTo>
                <a:cubicBezTo>
                  <a:pt x="401621" y="681863"/>
                  <a:pt x="403853" y="672342"/>
                  <a:pt x="408318" y="665895"/>
                </a:cubicBezTo>
                <a:lnTo>
                  <a:pt x="350424" y="665895"/>
                </a:lnTo>
                <a:cubicBezTo>
                  <a:pt x="345959" y="667878"/>
                  <a:pt x="343727" y="675613"/>
                  <a:pt x="343727" y="689101"/>
                </a:cubicBezTo>
                <a:lnTo>
                  <a:pt x="343727" y="722571"/>
                </a:lnTo>
                <a:cubicBezTo>
                  <a:pt x="343727" y="735959"/>
                  <a:pt x="337426" y="742654"/>
                  <a:pt x="324826" y="742654"/>
                </a:cubicBezTo>
                <a:lnTo>
                  <a:pt x="324826" y="665895"/>
                </a:lnTo>
                <a:close/>
                <a:moveTo>
                  <a:pt x="4084968" y="665858"/>
                </a:moveTo>
                <a:lnTo>
                  <a:pt x="4084968" y="863353"/>
                </a:lnTo>
                <a:lnTo>
                  <a:pt x="4139737" y="863353"/>
                </a:lnTo>
                <a:lnTo>
                  <a:pt x="4181557" y="756643"/>
                </a:lnTo>
                <a:lnTo>
                  <a:pt x="4181557" y="863353"/>
                </a:lnTo>
                <a:lnTo>
                  <a:pt x="4233945" y="863353"/>
                </a:lnTo>
                <a:lnTo>
                  <a:pt x="4233945" y="665858"/>
                </a:lnTo>
                <a:lnTo>
                  <a:pt x="4178432" y="665858"/>
                </a:lnTo>
                <a:lnTo>
                  <a:pt x="4137355" y="771675"/>
                </a:lnTo>
                <a:lnTo>
                  <a:pt x="4137355" y="665858"/>
                </a:lnTo>
                <a:close/>
                <a:moveTo>
                  <a:pt x="3770643" y="665858"/>
                </a:moveTo>
                <a:lnTo>
                  <a:pt x="3770643" y="863353"/>
                </a:lnTo>
                <a:lnTo>
                  <a:pt x="3830323" y="863353"/>
                </a:lnTo>
                <a:lnTo>
                  <a:pt x="3830323" y="790576"/>
                </a:lnTo>
                <a:lnTo>
                  <a:pt x="3851903" y="790576"/>
                </a:lnTo>
                <a:lnTo>
                  <a:pt x="3851903" y="863353"/>
                </a:lnTo>
                <a:lnTo>
                  <a:pt x="3911732" y="863353"/>
                </a:lnTo>
                <a:lnTo>
                  <a:pt x="3911732" y="665858"/>
                </a:lnTo>
                <a:lnTo>
                  <a:pt x="3851903" y="665858"/>
                </a:lnTo>
                <a:lnTo>
                  <a:pt x="3851903" y="736849"/>
                </a:lnTo>
                <a:lnTo>
                  <a:pt x="3830323" y="736849"/>
                </a:lnTo>
                <a:lnTo>
                  <a:pt x="3830323" y="665858"/>
                </a:lnTo>
                <a:close/>
                <a:moveTo>
                  <a:pt x="3457062" y="665858"/>
                </a:moveTo>
                <a:lnTo>
                  <a:pt x="3457062" y="808733"/>
                </a:lnTo>
                <a:cubicBezTo>
                  <a:pt x="3457062" y="819846"/>
                  <a:pt x="3455623" y="826320"/>
                  <a:pt x="3452746" y="828155"/>
                </a:cubicBezTo>
                <a:cubicBezTo>
                  <a:pt x="3449868" y="829991"/>
                  <a:pt x="3444610" y="830958"/>
                  <a:pt x="3436970" y="831057"/>
                </a:cubicBezTo>
                <a:lnTo>
                  <a:pt x="3436970" y="863353"/>
                </a:lnTo>
                <a:lnTo>
                  <a:pt x="3446793" y="863353"/>
                </a:lnTo>
                <a:cubicBezTo>
                  <a:pt x="3467232" y="863353"/>
                  <a:pt x="3481941" y="862386"/>
                  <a:pt x="3490920" y="860451"/>
                </a:cubicBezTo>
                <a:cubicBezTo>
                  <a:pt x="3499899" y="858516"/>
                  <a:pt x="3506473" y="853655"/>
                  <a:pt x="3510640" y="845866"/>
                </a:cubicBezTo>
                <a:cubicBezTo>
                  <a:pt x="3514807" y="838077"/>
                  <a:pt x="3516891" y="825104"/>
                  <a:pt x="3516891" y="806947"/>
                </a:cubicBezTo>
                <a:lnTo>
                  <a:pt x="3516891" y="707232"/>
                </a:lnTo>
                <a:lnTo>
                  <a:pt x="3538173" y="707232"/>
                </a:lnTo>
                <a:lnTo>
                  <a:pt x="3538173" y="863353"/>
                </a:lnTo>
                <a:lnTo>
                  <a:pt x="3597853" y="863353"/>
                </a:lnTo>
                <a:lnTo>
                  <a:pt x="3597853" y="665858"/>
                </a:lnTo>
                <a:close/>
                <a:moveTo>
                  <a:pt x="3206287" y="665858"/>
                </a:moveTo>
                <a:cubicBezTo>
                  <a:pt x="3182474" y="665858"/>
                  <a:pt x="3165483" y="670249"/>
                  <a:pt x="3155313" y="679030"/>
                </a:cubicBezTo>
                <a:cubicBezTo>
                  <a:pt x="3145143" y="687810"/>
                  <a:pt x="3140058" y="702619"/>
                  <a:pt x="3140058" y="723455"/>
                </a:cubicBezTo>
                <a:lnTo>
                  <a:pt x="3140058" y="732236"/>
                </a:lnTo>
                <a:lnTo>
                  <a:pt x="3197059" y="732236"/>
                </a:lnTo>
                <a:lnTo>
                  <a:pt x="3197059" y="716162"/>
                </a:lnTo>
                <a:cubicBezTo>
                  <a:pt x="3197059" y="707431"/>
                  <a:pt x="3200730" y="703065"/>
                  <a:pt x="3208072" y="703065"/>
                </a:cubicBezTo>
                <a:cubicBezTo>
                  <a:pt x="3211545" y="703065"/>
                  <a:pt x="3214199" y="704206"/>
                  <a:pt x="3216035" y="706488"/>
                </a:cubicBezTo>
                <a:cubicBezTo>
                  <a:pt x="3217870" y="708770"/>
                  <a:pt x="3218788" y="714128"/>
                  <a:pt x="3218788" y="722562"/>
                </a:cubicBezTo>
                <a:lnTo>
                  <a:pt x="3218788" y="726729"/>
                </a:lnTo>
                <a:cubicBezTo>
                  <a:pt x="3218788" y="732484"/>
                  <a:pt x="3217970" y="736576"/>
                  <a:pt x="3216332" y="739007"/>
                </a:cubicBezTo>
                <a:cubicBezTo>
                  <a:pt x="3214695" y="741438"/>
                  <a:pt x="3212587" y="742852"/>
                  <a:pt x="3210007" y="743249"/>
                </a:cubicBezTo>
                <a:cubicBezTo>
                  <a:pt x="3207427" y="743646"/>
                  <a:pt x="3201921" y="743844"/>
                  <a:pt x="3193487" y="743844"/>
                </a:cubicBezTo>
                <a:lnTo>
                  <a:pt x="3188874" y="743844"/>
                </a:lnTo>
                <a:lnTo>
                  <a:pt x="3188874" y="771973"/>
                </a:lnTo>
                <a:cubicBezTo>
                  <a:pt x="3201078" y="771973"/>
                  <a:pt x="3209114" y="773064"/>
                  <a:pt x="3212984" y="775247"/>
                </a:cubicBezTo>
                <a:cubicBezTo>
                  <a:pt x="3216853" y="777430"/>
                  <a:pt x="3218788" y="781398"/>
                  <a:pt x="3218788" y="787153"/>
                </a:cubicBezTo>
                <a:lnTo>
                  <a:pt x="3218788" y="799655"/>
                </a:lnTo>
                <a:cubicBezTo>
                  <a:pt x="3218788" y="811660"/>
                  <a:pt x="3217821" y="819077"/>
                  <a:pt x="3215886" y="821905"/>
                </a:cubicBezTo>
                <a:cubicBezTo>
                  <a:pt x="3213951" y="824732"/>
                  <a:pt x="3211148" y="826146"/>
                  <a:pt x="3207477" y="826146"/>
                </a:cubicBezTo>
                <a:cubicBezTo>
                  <a:pt x="3200532" y="826146"/>
                  <a:pt x="3197059" y="821185"/>
                  <a:pt x="3197059" y="811263"/>
                </a:cubicBezTo>
                <a:lnTo>
                  <a:pt x="3197059" y="783432"/>
                </a:lnTo>
                <a:lnTo>
                  <a:pt x="3140058" y="783432"/>
                </a:lnTo>
                <a:lnTo>
                  <a:pt x="3140058" y="797869"/>
                </a:lnTo>
                <a:cubicBezTo>
                  <a:pt x="3140058" y="822673"/>
                  <a:pt x="3144870" y="839789"/>
                  <a:pt x="3154494" y="849215"/>
                </a:cubicBezTo>
                <a:cubicBezTo>
                  <a:pt x="3164118" y="858640"/>
                  <a:pt x="3180986" y="863353"/>
                  <a:pt x="3205096" y="863353"/>
                </a:cubicBezTo>
                <a:cubicBezTo>
                  <a:pt x="3217200" y="863353"/>
                  <a:pt x="3228214" y="861964"/>
                  <a:pt x="3238136" y="859186"/>
                </a:cubicBezTo>
                <a:cubicBezTo>
                  <a:pt x="3248058" y="856408"/>
                  <a:pt x="3255871" y="851869"/>
                  <a:pt x="3261576" y="845568"/>
                </a:cubicBezTo>
                <a:cubicBezTo>
                  <a:pt x="3267281" y="839268"/>
                  <a:pt x="3271126" y="833067"/>
                  <a:pt x="3273110" y="826965"/>
                </a:cubicBezTo>
                <a:cubicBezTo>
                  <a:pt x="3275095" y="820863"/>
                  <a:pt x="3276087" y="811065"/>
                  <a:pt x="3276087" y="797571"/>
                </a:cubicBezTo>
                <a:cubicBezTo>
                  <a:pt x="3276087" y="785367"/>
                  <a:pt x="3273855" y="776388"/>
                  <a:pt x="3269390" y="770633"/>
                </a:cubicBezTo>
                <a:cubicBezTo>
                  <a:pt x="3264925" y="764879"/>
                  <a:pt x="3257979" y="760513"/>
                  <a:pt x="3248554" y="757536"/>
                </a:cubicBezTo>
                <a:cubicBezTo>
                  <a:pt x="3258079" y="754461"/>
                  <a:pt x="3264627" y="750021"/>
                  <a:pt x="3268199" y="744216"/>
                </a:cubicBezTo>
                <a:cubicBezTo>
                  <a:pt x="3271771" y="738412"/>
                  <a:pt x="3273557" y="729557"/>
                  <a:pt x="3273557" y="717650"/>
                </a:cubicBezTo>
                <a:cubicBezTo>
                  <a:pt x="3273557" y="699990"/>
                  <a:pt x="3268050" y="686942"/>
                  <a:pt x="3257037" y="678509"/>
                </a:cubicBezTo>
                <a:cubicBezTo>
                  <a:pt x="3246024" y="670075"/>
                  <a:pt x="3229107" y="665858"/>
                  <a:pt x="3206287" y="665858"/>
                </a:cubicBezTo>
                <a:close/>
                <a:moveTo>
                  <a:pt x="2770518" y="665858"/>
                </a:moveTo>
                <a:lnTo>
                  <a:pt x="2770518" y="863353"/>
                </a:lnTo>
                <a:lnTo>
                  <a:pt x="2839425" y="863353"/>
                </a:lnTo>
                <a:cubicBezTo>
                  <a:pt x="2868794" y="863353"/>
                  <a:pt x="2887869" y="859707"/>
                  <a:pt x="2896650" y="852414"/>
                </a:cubicBezTo>
                <a:cubicBezTo>
                  <a:pt x="2905431" y="845122"/>
                  <a:pt x="2909821" y="831405"/>
                  <a:pt x="2909821" y="811263"/>
                </a:cubicBezTo>
                <a:lnTo>
                  <a:pt x="2909821" y="799655"/>
                </a:lnTo>
                <a:cubicBezTo>
                  <a:pt x="2909821" y="788344"/>
                  <a:pt x="2906323" y="778943"/>
                  <a:pt x="2899329" y="771452"/>
                </a:cubicBezTo>
                <a:cubicBezTo>
                  <a:pt x="2892334" y="763961"/>
                  <a:pt x="2882784" y="759223"/>
                  <a:pt x="2870679" y="757239"/>
                </a:cubicBezTo>
                <a:cubicBezTo>
                  <a:pt x="2893896" y="754163"/>
                  <a:pt x="2905505" y="741463"/>
                  <a:pt x="2905505" y="719139"/>
                </a:cubicBezTo>
                <a:cubicBezTo>
                  <a:pt x="2905505" y="699692"/>
                  <a:pt x="2900916" y="685950"/>
                  <a:pt x="2891738" y="677913"/>
                </a:cubicBezTo>
                <a:cubicBezTo>
                  <a:pt x="2882560" y="669877"/>
                  <a:pt x="2865817" y="665858"/>
                  <a:pt x="2841509" y="665858"/>
                </a:cubicBezTo>
                <a:close/>
                <a:moveTo>
                  <a:pt x="2456193" y="665858"/>
                </a:moveTo>
                <a:lnTo>
                  <a:pt x="2456193" y="863353"/>
                </a:lnTo>
                <a:lnTo>
                  <a:pt x="2515873" y="863353"/>
                </a:lnTo>
                <a:lnTo>
                  <a:pt x="2515873" y="790576"/>
                </a:lnTo>
                <a:lnTo>
                  <a:pt x="2537453" y="790576"/>
                </a:lnTo>
                <a:lnTo>
                  <a:pt x="2537453" y="863353"/>
                </a:lnTo>
                <a:lnTo>
                  <a:pt x="2597282" y="863353"/>
                </a:lnTo>
                <a:lnTo>
                  <a:pt x="2597282" y="665858"/>
                </a:lnTo>
                <a:lnTo>
                  <a:pt x="2537453" y="665858"/>
                </a:lnTo>
                <a:lnTo>
                  <a:pt x="2537453" y="736849"/>
                </a:lnTo>
                <a:lnTo>
                  <a:pt x="2515873" y="736849"/>
                </a:lnTo>
                <a:lnTo>
                  <a:pt x="2515873" y="665858"/>
                </a:lnTo>
                <a:close/>
                <a:moveTo>
                  <a:pt x="1779918" y="665858"/>
                </a:moveTo>
                <a:lnTo>
                  <a:pt x="1779918" y="863353"/>
                </a:lnTo>
                <a:lnTo>
                  <a:pt x="1839598" y="863353"/>
                </a:lnTo>
                <a:lnTo>
                  <a:pt x="1839598" y="790576"/>
                </a:lnTo>
                <a:lnTo>
                  <a:pt x="1861178" y="790576"/>
                </a:lnTo>
                <a:lnTo>
                  <a:pt x="1861178" y="863353"/>
                </a:lnTo>
                <a:lnTo>
                  <a:pt x="1921007" y="863353"/>
                </a:lnTo>
                <a:lnTo>
                  <a:pt x="1921007" y="665858"/>
                </a:lnTo>
                <a:lnTo>
                  <a:pt x="1861178" y="665858"/>
                </a:lnTo>
                <a:lnTo>
                  <a:pt x="1861178" y="736849"/>
                </a:lnTo>
                <a:lnTo>
                  <a:pt x="1839598" y="736849"/>
                </a:lnTo>
                <a:lnTo>
                  <a:pt x="1839598" y="665858"/>
                </a:lnTo>
                <a:close/>
                <a:moveTo>
                  <a:pt x="1412164" y="665858"/>
                </a:moveTo>
                <a:lnTo>
                  <a:pt x="1412164" y="673151"/>
                </a:lnTo>
                <a:cubicBezTo>
                  <a:pt x="1412164" y="706984"/>
                  <a:pt x="1409708" y="736328"/>
                  <a:pt x="1404797" y="761183"/>
                </a:cubicBezTo>
                <a:cubicBezTo>
                  <a:pt x="1399886" y="786037"/>
                  <a:pt x="1393610" y="804368"/>
                  <a:pt x="1385970" y="816175"/>
                </a:cubicBezTo>
                <a:lnTo>
                  <a:pt x="1373171" y="816175"/>
                </a:lnTo>
                <a:lnTo>
                  <a:pt x="1373171" y="901453"/>
                </a:lnTo>
                <a:lnTo>
                  <a:pt x="1413355" y="901453"/>
                </a:lnTo>
                <a:lnTo>
                  <a:pt x="1413355" y="863353"/>
                </a:lnTo>
                <a:lnTo>
                  <a:pt x="1514558" y="863353"/>
                </a:lnTo>
                <a:lnTo>
                  <a:pt x="1514558" y="901453"/>
                </a:lnTo>
                <a:lnTo>
                  <a:pt x="1554741" y="901453"/>
                </a:lnTo>
                <a:lnTo>
                  <a:pt x="1554741" y="815877"/>
                </a:lnTo>
                <a:lnTo>
                  <a:pt x="1541942" y="815877"/>
                </a:lnTo>
                <a:lnTo>
                  <a:pt x="1541942" y="665858"/>
                </a:lnTo>
                <a:close/>
                <a:moveTo>
                  <a:pt x="751962" y="665858"/>
                </a:moveTo>
                <a:lnTo>
                  <a:pt x="751962" y="808733"/>
                </a:lnTo>
                <a:cubicBezTo>
                  <a:pt x="751962" y="819846"/>
                  <a:pt x="750524" y="826320"/>
                  <a:pt x="747646" y="828155"/>
                </a:cubicBezTo>
                <a:cubicBezTo>
                  <a:pt x="744769" y="829991"/>
                  <a:pt x="739510" y="830958"/>
                  <a:pt x="731870" y="831057"/>
                </a:cubicBezTo>
                <a:lnTo>
                  <a:pt x="731870" y="863353"/>
                </a:lnTo>
                <a:lnTo>
                  <a:pt x="741693" y="863353"/>
                </a:lnTo>
                <a:cubicBezTo>
                  <a:pt x="762132" y="863353"/>
                  <a:pt x="776841" y="862386"/>
                  <a:pt x="785821" y="860451"/>
                </a:cubicBezTo>
                <a:cubicBezTo>
                  <a:pt x="794800" y="858516"/>
                  <a:pt x="801373" y="853655"/>
                  <a:pt x="805540" y="845866"/>
                </a:cubicBezTo>
                <a:cubicBezTo>
                  <a:pt x="809708" y="838077"/>
                  <a:pt x="811791" y="825104"/>
                  <a:pt x="811791" y="806947"/>
                </a:cubicBezTo>
                <a:lnTo>
                  <a:pt x="811791" y="707232"/>
                </a:lnTo>
                <a:lnTo>
                  <a:pt x="833074" y="707232"/>
                </a:lnTo>
                <a:lnTo>
                  <a:pt x="833074" y="863353"/>
                </a:lnTo>
                <a:lnTo>
                  <a:pt x="892754" y="863353"/>
                </a:lnTo>
                <a:lnTo>
                  <a:pt x="892754" y="665858"/>
                </a:lnTo>
                <a:close/>
                <a:moveTo>
                  <a:pt x="417843" y="665858"/>
                </a:moveTo>
                <a:lnTo>
                  <a:pt x="417843" y="863353"/>
                </a:lnTo>
                <a:lnTo>
                  <a:pt x="472612" y="863353"/>
                </a:lnTo>
                <a:lnTo>
                  <a:pt x="514432" y="756643"/>
                </a:lnTo>
                <a:lnTo>
                  <a:pt x="514432" y="863353"/>
                </a:lnTo>
                <a:lnTo>
                  <a:pt x="566820" y="863353"/>
                </a:lnTo>
                <a:lnTo>
                  <a:pt x="566820" y="665858"/>
                </a:lnTo>
                <a:lnTo>
                  <a:pt x="511307" y="665858"/>
                </a:lnTo>
                <a:lnTo>
                  <a:pt x="470231" y="771675"/>
                </a:lnTo>
                <a:lnTo>
                  <a:pt x="470231" y="665858"/>
                </a:lnTo>
                <a:close/>
                <a:moveTo>
                  <a:pt x="3997755" y="662286"/>
                </a:moveTo>
                <a:cubicBezTo>
                  <a:pt x="3981681" y="662286"/>
                  <a:pt x="3968485" y="665412"/>
                  <a:pt x="3958166" y="671663"/>
                </a:cubicBezTo>
                <a:cubicBezTo>
                  <a:pt x="3947847" y="677913"/>
                  <a:pt x="3940703" y="686198"/>
                  <a:pt x="3936735" y="696517"/>
                </a:cubicBezTo>
                <a:cubicBezTo>
                  <a:pt x="3932766" y="706836"/>
                  <a:pt x="3930782" y="721173"/>
                  <a:pt x="3930782" y="739528"/>
                </a:cubicBezTo>
                <a:lnTo>
                  <a:pt x="3930782" y="790130"/>
                </a:lnTo>
                <a:cubicBezTo>
                  <a:pt x="3930782" y="806898"/>
                  <a:pt x="3931873" y="819474"/>
                  <a:pt x="3934056" y="827858"/>
                </a:cubicBezTo>
                <a:cubicBezTo>
                  <a:pt x="3936239" y="836242"/>
                  <a:pt x="3939885" y="843385"/>
                  <a:pt x="3944995" y="849289"/>
                </a:cubicBezTo>
                <a:cubicBezTo>
                  <a:pt x="3950105" y="855192"/>
                  <a:pt x="3957273" y="859608"/>
                  <a:pt x="3966501" y="862535"/>
                </a:cubicBezTo>
                <a:cubicBezTo>
                  <a:pt x="3975728" y="865462"/>
                  <a:pt x="3986989" y="866925"/>
                  <a:pt x="4000285" y="866925"/>
                </a:cubicBezTo>
                <a:cubicBezTo>
                  <a:pt x="4012191" y="866925"/>
                  <a:pt x="4022733" y="865214"/>
                  <a:pt x="4031911" y="861790"/>
                </a:cubicBezTo>
                <a:cubicBezTo>
                  <a:pt x="4041088" y="858367"/>
                  <a:pt x="4048604" y="853059"/>
                  <a:pt x="4054458" y="845866"/>
                </a:cubicBezTo>
                <a:cubicBezTo>
                  <a:pt x="4060312" y="838672"/>
                  <a:pt x="4064132" y="830933"/>
                  <a:pt x="4065918" y="822649"/>
                </a:cubicBezTo>
                <a:cubicBezTo>
                  <a:pt x="4067703" y="814364"/>
                  <a:pt x="4068596" y="801341"/>
                  <a:pt x="4068597" y="783581"/>
                </a:cubicBezTo>
                <a:lnTo>
                  <a:pt x="4068597" y="735212"/>
                </a:lnTo>
                <a:cubicBezTo>
                  <a:pt x="4068596" y="721222"/>
                  <a:pt x="4067629" y="710804"/>
                  <a:pt x="4065695" y="703958"/>
                </a:cubicBezTo>
                <a:cubicBezTo>
                  <a:pt x="4063760" y="697112"/>
                  <a:pt x="4060163" y="690465"/>
                  <a:pt x="4054905" y="684015"/>
                </a:cubicBezTo>
                <a:cubicBezTo>
                  <a:pt x="4049646" y="677566"/>
                  <a:pt x="4042180" y="672332"/>
                  <a:pt x="4032506" y="668314"/>
                </a:cubicBezTo>
                <a:cubicBezTo>
                  <a:pt x="4022832" y="664296"/>
                  <a:pt x="4011248" y="662286"/>
                  <a:pt x="3997755" y="662286"/>
                </a:cubicBezTo>
                <a:close/>
                <a:moveTo>
                  <a:pt x="3682983" y="662286"/>
                </a:moveTo>
                <a:cubicBezTo>
                  <a:pt x="3669191" y="662286"/>
                  <a:pt x="3656988" y="664940"/>
                  <a:pt x="3646371" y="670249"/>
                </a:cubicBezTo>
                <a:cubicBezTo>
                  <a:pt x="3635755" y="675557"/>
                  <a:pt x="3628115" y="683197"/>
                  <a:pt x="3623452" y="693168"/>
                </a:cubicBezTo>
                <a:cubicBezTo>
                  <a:pt x="3618788" y="703140"/>
                  <a:pt x="3616457" y="716757"/>
                  <a:pt x="3616457" y="734022"/>
                </a:cubicBezTo>
                <a:lnTo>
                  <a:pt x="3616457" y="791618"/>
                </a:lnTo>
                <a:cubicBezTo>
                  <a:pt x="3616457" y="806302"/>
                  <a:pt x="3617499" y="817489"/>
                  <a:pt x="3619582" y="825179"/>
                </a:cubicBezTo>
                <a:cubicBezTo>
                  <a:pt x="3621666" y="832868"/>
                  <a:pt x="3625411" y="839913"/>
                  <a:pt x="3630819" y="846312"/>
                </a:cubicBezTo>
                <a:cubicBezTo>
                  <a:pt x="3636226" y="852712"/>
                  <a:pt x="3643792" y="857747"/>
                  <a:pt x="3653515" y="861418"/>
                </a:cubicBezTo>
                <a:cubicBezTo>
                  <a:pt x="3663238" y="865089"/>
                  <a:pt x="3674450" y="866925"/>
                  <a:pt x="3687150" y="866925"/>
                </a:cubicBezTo>
                <a:cubicBezTo>
                  <a:pt x="3700247" y="866925"/>
                  <a:pt x="3711136" y="865065"/>
                  <a:pt x="3719818" y="861344"/>
                </a:cubicBezTo>
                <a:cubicBezTo>
                  <a:pt x="3728499" y="857623"/>
                  <a:pt x="3735668" y="852042"/>
                  <a:pt x="3741324" y="844601"/>
                </a:cubicBezTo>
                <a:cubicBezTo>
                  <a:pt x="3746979" y="837159"/>
                  <a:pt x="3750576" y="830165"/>
                  <a:pt x="3752114" y="823616"/>
                </a:cubicBezTo>
                <a:cubicBezTo>
                  <a:pt x="3753651" y="817068"/>
                  <a:pt x="3754421" y="807691"/>
                  <a:pt x="3754421" y="795488"/>
                </a:cubicBezTo>
                <a:lnTo>
                  <a:pt x="3754421" y="780902"/>
                </a:lnTo>
                <a:lnTo>
                  <a:pt x="3697419" y="780902"/>
                </a:lnTo>
                <a:lnTo>
                  <a:pt x="3697419" y="806947"/>
                </a:lnTo>
                <a:cubicBezTo>
                  <a:pt x="3697419" y="816770"/>
                  <a:pt x="3696650" y="823393"/>
                  <a:pt x="3695113" y="826816"/>
                </a:cubicBezTo>
                <a:cubicBezTo>
                  <a:pt x="3693575" y="830239"/>
                  <a:pt x="3690524" y="831950"/>
                  <a:pt x="3685960" y="831950"/>
                </a:cubicBezTo>
                <a:cubicBezTo>
                  <a:pt x="3682288" y="831950"/>
                  <a:pt x="3679808" y="830661"/>
                  <a:pt x="3678518" y="828081"/>
                </a:cubicBezTo>
                <a:cubicBezTo>
                  <a:pt x="3677228" y="825501"/>
                  <a:pt x="3676583" y="819747"/>
                  <a:pt x="3676583" y="810817"/>
                </a:cubicBezTo>
                <a:lnTo>
                  <a:pt x="3676583" y="768103"/>
                </a:lnTo>
                <a:lnTo>
                  <a:pt x="3754421" y="768103"/>
                </a:lnTo>
                <a:lnTo>
                  <a:pt x="3754421" y="741909"/>
                </a:lnTo>
                <a:cubicBezTo>
                  <a:pt x="3754421" y="722760"/>
                  <a:pt x="3752213" y="707902"/>
                  <a:pt x="3747798" y="697335"/>
                </a:cubicBezTo>
                <a:cubicBezTo>
                  <a:pt x="3743382" y="686769"/>
                  <a:pt x="3735693" y="678285"/>
                  <a:pt x="3724729" y="671886"/>
                </a:cubicBezTo>
                <a:cubicBezTo>
                  <a:pt x="3713765" y="665486"/>
                  <a:pt x="3699850" y="662286"/>
                  <a:pt x="3682983" y="662286"/>
                </a:cubicBezTo>
                <a:close/>
                <a:moveTo>
                  <a:pt x="3359133" y="662286"/>
                </a:moveTo>
                <a:cubicBezTo>
                  <a:pt x="3345341" y="662286"/>
                  <a:pt x="3333138" y="664940"/>
                  <a:pt x="3322521" y="670249"/>
                </a:cubicBezTo>
                <a:cubicBezTo>
                  <a:pt x="3311905" y="675557"/>
                  <a:pt x="3304265" y="683197"/>
                  <a:pt x="3299602" y="693168"/>
                </a:cubicBezTo>
                <a:cubicBezTo>
                  <a:pt x="3294938" y="703140"/>
                  <a:pt x="3292607" y="716757"/>
                  <a:pt x="3292607" y="734022"/>
                </a:cubicBezTo>
                <a:lnTo>
                  <a:pt x="3292607" y="791618"/>
                </a:lnTo>
                <a:cubicBezTo>
                  <a:pt x="3292607" y="806302"/>
                  <a:pt x="3293649" y="817489"/>
                  <a:pt x="3295732" y="825179"/>
                </a:cubicBezTo>
                <a:cubicBezTo>
                  <a:pt x="3297816" y="832868"/>
                  <a:pt x="3301561" y="839913"/>
                  <a:pt x="3306969" y="846312"/>
                </a:cubicBezTo>
                <a:cubicBezTo>
                  <a:pt x="3312376" y="852712"/>
                  <a:pt x="3319942" y="857747"/>
                  <a:pt x="3329665" y="861418"/>
                </a:cubicBezTo>
                <a:cubicBezTo>
                  <a:pt x="3339388" y="865089"/>
                  <a:pt x="3350600" y="866925"/>
                  <a:pt x="3363300" y="866925"/>
                </a:cubicBezTo>
                <a:cubicBezTo>
                  <a:pt x="3376397" y="866925"/>
                  <a:pt x="3387286" y="865065"/>
                  <a:pt x="3395968" y="861344"/>
                </a:cubicBezTo>
                <a:cubicBezTo>
                  <a:pt x="3404649" y="857623"/>
                  <a:pt x="3411818" y="852042"/>
                  <a:pt x="3417474" y="844601"/>
                </a:cubicBezTo>
                <a:cubicBezTo>
                  <a:pt x="3423129" y="837159"/>
                  <a:pt x="3426726" y="830165"/>
                  <a:pt x="3428264" y="823616"/>
                </a:cubicBezTo>
                <a:cubicBezTo>
                  <a:pt x="3429801" y="817068"/>
                  <a:pt x="3430571" y="807691"/>
                  <a:pt x="3430571" y="795488"/>
                </a:cubicBezTo>
                <a:lnTo>
                  <a:pt x="3430571" y="780902"/>
                </a:lnTo>
                <a:lnTo>
                  <a:pt x="3373569" y="780902"/>
                </a:lnTo>
                <a:lnTo>
                  <a:pt x="3373569" y="806947"/>
                </a:lnTo>
                <a:cubicBezTo>
                  <a:pt x="3373569" y="816770"/>
                  <a:pt x="3372800" y="823393"/>
                  <a:pt x="3371263" y="826816"/>
                </a:cubicBezTo>
                <a:cubicBezTo>
                  <a:pt x="3369725" y="830239"/>
                  <a:pt x="3366674" y="831950"/>
                  <a:pt x="3362110" y="831950"/>
                </a:cubicBezTo>
                <a:cubicBezTo>
                  <a:pt x="3358438" y="831950"/>
                  <a:pt x="3355958" y="830661"/>
                  <a:pt x="3354668" y="828081"/>
                </a:cubicBezTo>
                <a:cubicBezTo>
                  <a:pt x="3353378" y="825501"/>
                  <a:pt x="3352733" y="819747"/>
                  <a:pt x="3352733" y="810817"/>
                </a:cubicBezTo>
                <a:lnTo>
                  <a:pt x="3352733" y="768103"/>
                </a:lnTo>
                <a:lnTo>
                  <a:pt x="3430571" y="768103"/>
                </a:lnTo>
                <a:lnTo>
                  <a:pt x="3430571" y="741909"/>
                </a:lnTo>
                <a:cubicBezTo>
                  <a:pt x="3430571" y="722760"/>
                  <a:pt x="3428363" y="707902"/>
                  <a:pt x="3423948" y="697335"/>
                </a:cubicBezTo>
                <a:cubicBezTo>
                  <a:pt x="3419532" y="686769"/>
                  <a:pt x="3411843" y="678285"/>
                  <a:pt x="3400879" y="671886"/>
                </a:cubicBezTo>
                <a:cubicBezTo>
                  <a:pt x="3389915" y="665486"/>
                  <a:pt x="3376000" y="662286"/>
                  <a:pt x="3359133" y="662286"/>
                </a:cubicBezTo>
                <a:close/>
                <a:moveTo>
                  <a:pt x="2987658" y="662286"/>
                </a:moveTo>
                <a:cubicBezTo>
                  <a:pt x="2973866" y="662286"/>
                  <a:pt x="2961663" y="664940"/>
                  <a:pt x="2951046" y="670249"/>
                </a:cubicBezTo>
                <a:cubicBezTo>
                  <a:pt x="2940430" y="675557"/>
                  <a:pt x="2932790" y="683197"/>
                  <a:pt x="2928127" y="693168"/>
                </a:cubicBezTo>
                <a:cubicBezTo>
                  <a:pt x="2923463" y="703140"/>
                  <a:pt x="2921132" y="716757"/>
                  <a:pt x="2921132" y="734022"/>
                </a:cubicBezTo>
                <a:lnTo>
                  <a:pt x="2921132" y="791618"/>
                </a:lnTo>
                <a:cubicBezTo>
                  <a:pt x="2921132" y="806302"/>
                  <a:pt x="2922174" y="817489"/>
                  <a:pt x="2924257" y="825179"/>
                </a:cubicBezTo>
                <a:cubicBezTo>
                  <a:pt x="2926341" y="832868"/>
                  <a:pt x="2930086" y="839913"/>
                  <a:pt x="2935494" y="846312"/>
                </a:cubicBezTo>
                <a:cubicBezTo>
                  <a:pt x="2940901" y="852712"/>
                  <a:pt x="2948467" y="857747"/>
                  <a:pt x="2958190" y="861418"/>
                </a:cubicBezTo>
                <a:cubicBezTo>
                  <a:pt x="2967913" y="865089"/>
                  <a:pt x="2979125" y="866925"/>
                  <a:pt x="2991825" y="866925"/>
                </a:cubicBezTo>
                <a:cubicBezTo>
                  <a:pt x="3004922" y="866925"/>
                  <a:pt x="3015811" y="865065"/>
                  <a:pt x="3024493" y="861344"/>
                </a:cubicBezTo>
                <a:cubicBezTo>
                  <a:pt x="3033174" y="857623"/>
                  <a:pt x="3040343" y="852042"/>
                  <a:pt x="3045999" y="844601"/>
                </a:cubicBezTo>
                <a:cubicBezTo>
                  <a:pt x="3051654" y="837159"/>
                  <a:pt x="3055251" y="830165"/>
                  <a:pt x="3056789" y="823616"/>
                </a:cubicBezTo>
                <a:cubicBezTo>
                  <a:pt x="3058326" y="817068"/>
                  <a:pt x="3059096" y="807691"/>
                  <a:pt x="3059096" y="795488"/>
                </a:cubicBezTo>
                <a:lnTo>
                  <a:pt x="3059096" y="780902"/>
                </a:lnTo>
                <a:lnTo>
                  <a:pt x="3002094" y="780902"/>
                </a:lnTo>
                <a:lnTo>
                  <a:pt x="3002094" y="806947"/>
                </a:lnTo>
                <a:cubicBezTo>
                  <a:pt x="3002094" y="816770"/>
                  <a:pt x="3001325" y="823393"/>
                  <a:pt x="2999788" y="826816"/>
                </a:cubicBezTo>
                <a:cubicBezTo>
                  <a:pt x="2998250" y="830239"/>
                  <a:pt x="2995199" y="831950"/>
                  <a:pt x="2990635" y="831950"/>
                </a:cubicBezTo>
                <a:cubicBezTo>
                  <a:pt x="2986963" y="831950"/>
                  <a:pt x="2984483" y="830661"/>
                  <a:pt x="2983193" y="828081"/>
                </a:cubicBezTo>
                <a:cubicBezTo>
                  <a:pt x="2981903" y="825501"/>
                  <a:pt x="2981258" y="819747"/>
                  <a:pt x="2981258" y="810817"/>
                </a:cubicBezTo>
                <a:lnTo>
                  <a:pt x="2981258" y="768103"/>
                </a:lnTo>
                <a:lnTo>
                  <a:pt x="3059096" y="768103"/>
                </a:lnTo>
                <a:lnTo>
                  <a:pt x="3059096" y="741909"/>
                </a:lnTo>
                <a:cubicBezTo>
                  <a:pt x="3059096" y="722760"/>
                  <a:pt x="3056888" y="707902"/>
                  <a:pt x="3052473" y="697335"/>
                </a:cubicBezTo>
                <a:cubicBezTo>
                  <a:pt x="3048057" y="686769"/>
                  <a:pt x="3040368" y="678285"/>
                  <a:pt x="3029404" y="671886"/>
                </a:cubicBezTo>
                <a:cubicBezTo>
                  <a:pt x="3018440" y="665486"/>
                  <a:pt x="3004525" y="662286"/>
                  <a:pt x="2987658" y="662286"/>
                </a:cubicBezTo>
                <a:close/>
                <a:moveTo>
                  <a:pt x="2683305" y="662286"/>
                </a:moveTo>
                <a:cubicBezTo>
                  <a:pt x="2667231" y="662286"/>
                  <a:pt x="2654035" y="665412"/>
                  <a:pt x="2643716" y="671663"/>
                </a:cubicBezTo>
                <a:cubicBezTo>
                  <a:pt x="2633397" y="677913"/>
                  <a:pt x="2626254" y="686198"/>
                  <a:pt x="2622285" y="696517"/>
                </a:cubicBezTo>
                <a:cubicBezTo>
                  <a:pt x="2618316" y="706836"/>
                  <a:pt x="2616332" y="721173"/>
                  <a:pt x="2616332" y="739528"/>
                </a:cubicBezTo>
                <a:lnTo>
                  <a:pt x="2616332" y="790130"/>
                </a:lnTo>
                <a:cubicBezTo>
                  <a:pt x="2616332" y="806898"/>
                  <a:pt x="2617423" y="819474"/>
                  <a:pt x="2619606" y="827858"/>
                </a:cubicBezTo>
                <a:cubicBezTo>
                  <a:pt x="2621789" y="836242"/>
                  <a:pt x="2625435" y="843385"/>
                  <a:pt x="2630545" y="849289"/>
                </a:cubicBezTo>
                <a:cubicBezTo>
                  <a:pt x="2635655" y="855192"/>
                  <a:pt x="2642823" y="859608"/>
                  <a:pt x="2652051" y="862535"/>
                </a:cubicBezTo>
                <a:cubicBezTo>
                  <a:pt x="2661278" y="865462"/>
                  <a:pt x="2672539" y="866925"/>
                  <a:pt x="2685835" y="866925"/>
                </a:cubicBezTo>
                <a:cubicBezTo>
                  <a:pt x="2697741" y="866925"/>
                  <a:pt x="2708283" y="865214"/>
                  <a:pt x="2717461" y="861790"/>
                </a:cubicBezTo>
                <a:cubicBezTo>
                  <a:pt x="2726638" y="858367"/>
                  <a:pt x="2734154" y="853059"/>
                  <a:pt x="2740008" y="845866"/>
                </a:cubicBezTo>
                <a:cubicBezTo>
                  <a:pt x="2745862" y="838672"/>
                  <a:pt x="2749682" y="830933"/>
                  <a:pt x="2751468" y="822649"/>
                </a:cubicBezTo>
                <a:cubicBezTo>
                  <a:pt x="2753254" y="814364"/>
                  <a:pt x="2754147" y="801341"/>
                  <a:pt x="2754147" y="783581"/>
                </a:cubicBezTo>
                <a:lnTo>
                  <a:pt x="2754147" y="735212"/>
                </a:lnTo>
                <a:cubicBezTo>
                  <a:pt x="2754147" y="721222"/>
                  <a:pt x="2753179" y="710804"/>
                  <a:pt x="2751245" y="703958"/>
                </a:cubicBezTo>
                <a:cubicBezTo>
                  <a:pt x="2749310" y="697112"/>
                  <a:pt x="2745713" y="690465"/>
                  <a:pt x="2740455" y="684015"/>
                </a:cubicBezTo>
                <a:cubicBezTo>
                  <a:pt x="2735196" y="677566"/>
                  <a:pt x="2727730" y="672332"/>
                  <a:pt x="2718056" y="668314"/>
                </a:cubicBezTo>
                <a:cubicBezTo>
                  <a:pt x="2708382" y="664296"/>
                  <a:pt x="2696798" y="662286"/>
                  <a:pt x="2683305" y="662286"/>
                </a:cubicBezTo>
                <a:close/>
                <a:moveTo>
                  <a:pt x="2368831" y="662286"/>
                </a:moveTo>
                <a:cubicBezTo>
                  <a:pt x="2353055" y="662286"/>
                  <a:pt x="2339660" y="665635"/>
                  <a:pt x="2328647" y="672332"/>
                </a:cubicBezTo>
                <a:cubicBezTo>
                  <a:pt x="2317634" y="679030"/>
                  <a:pt x="2310440" y="686645"/>
                  <a:pt x="2307067" y="695177"/>
                </a:cubicBezTo>
                <a:cubicBezTo>
                  <a:pt x="2303694" y="703710"/>
                  <a:pt x="2302007" y="716361"/>
                  <a:pt x="2302007" y="733129"/>
                </a:cubicBezTo>
                <a:lnTo>
                  <a:pt x="2302007" y="789237"/>
                </a:lnTo>
                <a:cubicBezTo>
                  <a:pt x="2302007" y="808485"/>
                  <a:pt x="2304066" y="823343"/>
                  <a:pt x="2308183" y="833811"/>
                </a:cubicBezTo>
                <a:cubicBezTo>
                  <a:pt x="2312301" y="844278"/>
                  <a:pt x="2319320" y="852414"/>
                  <a:pt x="2329242" y="858219"/>
                </a:cubicBezTo>
                <a:cubicBezTo>
                  <a:pt x="2339164" y="864023"/>
                  <a:pt x="2352608" y="866925"/>
                  <a:pt x="2369575" y="866925"/>
                </a:cubicBezTo>
                <a:cubicBezTo>
                  <a:pt x="2382870" y="866925"/>
                  <a:pt x="2394032" y="864817"/>
                  <a:pt x="2403061" y="860600"/>
                </a:cubicBezTo>
                <a:cubicBezTo>
                  <a:pt x="2412090" y="856383"/>
                  <a:pt x="2419407" y="850132"/>
                  <a:pt x="2425013" y="841848"/>
                </a:cubicBezTo>
                <a:cubicBezTo>
                  <a:pt x="2430619" y="833563"/>
                  <a:pt x="2433943" y="825476"/>
                  <a:pt x="2434985" y="817589"/>
                </a:cubicBezTo>
                <a:cubicBezTo>
                  <a:pt x="2436027" y="809701"/>
                  <a:pt x="2436597" y="797869"/>
                  <a:pt x="2436696" y="782093"/>
                </a:cubicBezTo>
                <a:lnTo>
                  <a:pt x="2383118" y="782093"/>
                </a:lnTo>
                <a:lnTo>
                  <a:pt x="2383118" y="805608"/>
                </a:lnTo>
                <a:cubicBezTo>
                  <a:pt x="2383118" y="815827"/>
                  <a:pt x="2382399" y="822773"/>
                  <a:pt x="2380960" y="826444"/>
                </a:cubicBezTo>
                <a:cubicBezTo>
                  <a:pt x="2379521" y="830115"/>
                  <a:pt x="2376768" y="831950"/>
                  <a:pt x="2372700" y="831950"/>
                </a:cubicBezTo>
                <a:cubicBezTo>
                  <a:pt x="2369227" y="831950"/>
                  <a:pt x="2366598" y="830189"/>
                  <a:pt x="2364812" y="826667"/>
                </a:cubicBezTo>
                <a:cubicBezTo>
                  <a:pt x="2363026" y="823145"/>
                  <a:pt x="2362133" y="817861"/>
                  <a:pt x="2362133" y="810817"/>
                </a:cubicBezTo>
                <a:lnTo>
                  <a:pt x="2362133" y="717650"/>
                </a:lnTo>
                <a:cubicBezTo>
                  <a:pt x="2362133" y="709018"/>
                  <a:pt x="2362729" y="703462"/>
                  <a:pt x="2363919" y="700982"/>
                </a:cubicBezTo>
                <a:cubicBezTo>
                  <a:pt x="2365110" y="698501"/>
                  <a:pt x="2367442" y="697261"/>
                  <a:pt x="2370914" y="697261"/>
                </a:cubicBezTo>
                <a:cubicBezTo>
                  <a:pt x="2374387" y="697261"/>
                  <a:pt x="2376768" y="698675"/>
                  <a:pt x="2378058" y="701503"/>
                </a:cubicBezTo>
                <a:cubicBezTo>
                  <a:pt x="2379348" y="704330"/>
                  <a:pt x="2379993" y="709713"/>
                  <a:pt x="2379993" y="717650"/>
                </a:cubicBezTo>
                <a:lnTo>
                  <a:pt x="2379993" y="740421"/>
                </a:lnTo>
                <a:lnTo>
                  <a:pt x="2436696" y="740421"/>
                </a:lnTo>
                <a:cubicBezTo>
                  <a:pt x="2436696" y="721867"/>
                  <a:pt x="2434861" y="707530"/>
                  <a:pt x="2431190" y="697410"/>
                </a:cubicBezTo>
                <a:cubicBezTo>
                  <a:pt x="2427519" y="687289"/>
                  <a:pt x="2420127" y="678906"/>
                  <a:pt x="2409014" y="672258"/>
                </a:cubicBezTo>
                <a:cubicBezTo>
                  <a:pt x="2397902" y="665610"/>
                  <a:pt x="2384507" y="662286"/>
                  <a:pt x="2368831" y="662286"/>
                </a:cubicBezTo>
                <a:close/>
                <a:moveTo>
                  <a:pt x="2216580" y="662286"/>
                </a:moveTo>
                <a:cubicBezTo>
                  <a:pt x="2200506" y="662286"/>
                  <a:pt x="2187310" y="665412"/>
                  <a:pt x="2176991" y="671663"/>
                </a:cubicBezTo>
                <a:cubicBezTo>
                  <a:pt x="2166672" y="677913"/>
                  <a:pt x="2159529" y="686198"/>
                  <a:pt x="2155560" y="696517"/>
                </a:cubicBezTo>
                <a:cubicBezTo>
                  <a:pt x="2151591" y="706836"/>
                  <a:pt x="2149607" y="721173"/>
                  <a:pt x="2149607" y="739528"/>
                </a:cubicBezTo>
                <a:lnTo>
                  <a:pt x="2149607" y="790130"/>
                </a:lnTo>
                <a:cubicBezTo>
                  <a:pt x="2149607" y="806898"/>
                  <a:pt x="2150698" y="819474"/>
                  <a:pt x="2152881" y="827858"/>
                </a:cubicBezTo>
                <a:cubicBezTo>
                  <a:pt x="2155064" y="836242"/>
                  <a:pt x="2158710" y="843385"/>
                  <a:pt x="2163820" y="849289"/>
                </a:cubicBezTo>
                <a:cubicBezTo>
                  <a:pt x="2168930" y="855192"/>
                  <a:pt x="2176098" y="859608"/>
                  <a:pt x="2185326" y="862535"/>
                </a:cubicBezTo>
                <a:cubicBezTo>
                  <a:pt x="2194553" y="865462"/>
                  <a:pt x="2205814" y="866925"/>
                  <a:pt x="2219110" y="866925"/>
                </a:cubicBezTo>
                <a:cubicBezTo>
                  <a:pt x="2231016" y="866925"/>
                  <a:pt x="2241558" y="865214"/>
                  <a:pt x="2250736" y="861790"/>
                </a:cubicBezTo>
                <a:cubicBezTo>
                  <a:pt x="2259913" y="858367"/>
                  <a:pt x="2267429" y="853059"/>
                  <a:pt x="2273283" y="845866"/>
                </a:cubicBezTo>
                <a:cubicBezTo>
                  <a:pt x="2279137" y="838672"/>
                  <a:pt x="2282957" y="830933"/>
                  <a:pt x="2284743" y="822649"/>
                </a:cubicBezTo>
                <a:cubicBezTo>
                  <a:pt x="2286529" y="814364"/>
                  <a:pt x="2287422" y="801341"/>
                  <a:pt x="2287422" y="783581"/>
                </a:cubicBezTo>
                <a:lnTo>
                  <a:pt x="2287422" y="735212"/>
                </a:lnTo>
                <a:cubicBezTo>
                  <a:pt x="2287422" y="721222"/>
                  <a:pt x="2286454" y="710804"/>
                  <a:pt x="2284520" y="703958"/>
                </a:cubicBezTo>
                <a:cubicBezTo>
                  <a:pt x="2282585" y="697112"/>
                  <a:pt x="2278988" y="690465"/>
                  <a:pt x="2273730" y="684015"/>
                </a:cubicBezTo>
                <a:cubicBezTo>
                  <a:pt x="2268471" y="677566"/>
                  <a:pt x="2261005" y="672332"/>
                  <a:pt x="2251331" y="668314"/>
                </a:cubicBezTo>
                <a:cubicBezTo>
                  <a:pt x="2241657" y="664296"/>
                  <a:pt x="2230073" y="662286"/>
                  <a:pt x="2216580" y="662286"/>
                </a:cubicBezTo>
                <a:close/>
                <a:moveTo>
                  <a:pt x="2007030" y="662286"/>
                </a:moveTo>
                <a:cubicBezTo>
                  <a:pt x="1990064" y="662286"/>
                  <a:pt x="1976272" y="665461"/>
                  <a:pt x="1965656" y="671811"/>
                </a:cubicBezTo>
                <a:cubicBezTo>
                  <a:pt x="1955039" y="678161"/>
                  <a:pt x="1947970" y="685479"/>
                  <a:pt x="1944448" y="693764"/>
                </a:cubicBezTo>
                <a:cubicBezTo>
                  <a:pt x="1940925" y="702048"/>
                  <a:pt x="1939164" y="713831"/>
                  <a:pt x="1939164" y="729110"/>
                </a:cubicBezTo>
                <a:lnTo>
                  <a:pt x="1939164" y="742356"/>
                </a:lnTo>
                <a:lnTo>
                  <a:pt x="1995570" y="742356"/>
                </a:lnTo>
                <a:lnTo>
                  <a:pt x="1995570" y="721669"/>
                </a:lnTo>
                <a:cubicBezTo>
                  <a:pt x="1995570" y="710655"/>
                  <a:pt x="1996066" y="703834"/>
                  <a:pt x="1997059" y="701205"/>
                </a:cubicBezTo>
                <a:cubicBezTo>
                  <a:pt x="1998050" y="698576"/>
                  <a:pt x="2000581" y="697261"/>
                  <a:pt x="2004648" y="697261"/>
                </a:cubicBezTo>
                <a:cubicBezTo>
                  <a:pt x="2008220" y="697261"/>
                  <a:pt x="2010775" y="698824"/>
                  <a:pt x="2012313" y="701949"/>
                </a:cubicBezTo>
                <a:cubicBezTo>
                  <a:pt x="2013851" y="705074"/>
                  <a:pt x="2014620" y="711797"/>
                  <a:pt x="2014620" y="722115"/>
                </a:cubicBezTo>
                <a:cubicBezTo>
                  <a:pt x="2014620" y="730350"/>
                  <a:pt x="2013926" y="735807"/>
                  <a:pt x="2012537" y="738486"/>
                </a:cubicBezTo>
                <a:cubicBezTo>
                  <a:pt x="2011148" y="741165"/>
                  <a:pt x="2000581" y="746374"/>
                  <a:pt x="1980836" y="754113"/>
                </a:cubicBezTo>
                <a:cubicBezTo>
                  <a:pt x="1962381" y="761257"/>
                  <a:pt x="1950823" y="767508"/>
                  <a:pt x="1946159" y="772866"/>
                </a:cubicBezTo>
                <a:cubicBezTo>
                  <a:pt x="1941496" y="778223"/>
                  <a:pt x="1939164" y="788294"/>
                  <a:pt x="1939164" y="803078"/>
                </a:cubicBezTo>
                <a:lnTo>
                  <a:pt x="1939164" y="819300"/>
                </a:lnTo>
                <a:cubicBezTo>
                  <a:pt x="1939164" y="839243"/>
                  <a:pt x="1943555" y="852166"/>
                  <a:pt x="1952336" y="858070"/>
                </a:cubicBezTo>
                <a:cubicBezTo>
                  <a:pt x="1961116" y="863973"/>
                  <a:pt x="1970765" y="866925"/>
                  <a:pt x="1981283" y="866925"/>
                </a:cubicBezTo>
                <a:cubicBezTo>
                  <a:pt x="1989319" y="866925"/>
                  <a:pt x="1996240" y="865161"/>
                  <a:pt x="2002044" y="861632"/>
                </a:cubicBezTo>
                <a:cubicBezTo>
                  <a:pt x="2007848" y="858104"/>
                  <a:pt x="2012586" y="852811"/>
                  <a:pt x="2016257" y="845754"/>
                </a:cubicBezTo>
                <a:lnTo>
                  <a:pt x="2016257" y="863353"/>
                </a:lnTo>
                <a:lnTo>
                  <a:pt x="2074747" y="863353"/>
                </a:lnTo>
                <a:lnTo>
                  <a:pt x="2074747" y="764234"/>
                </a:lnTo>
                <a:cubicBezTo>
                  <a:pt x="2074747" y="731591"/>
                  <a:pt x="2073705" y="710035"/>
                  <a:pt x="2071621" y="699568"/>
                </a:cubicBezTo>
                <a:cubicBezTo>
                  <a:pt x="2069538" y="689100"/>
                  <a:pt x="2063337" y="680270"/>
                  <a:pt x="2053018" y="673076"/>
                </a:cubicBezTo>
                <a:cubicBezTo>
                  <a:pt x="2042699" y="665883"/>
                  <a:pt x="2027370" y="662286"/>
                  <a:pt x="2007030" y="662286"/>
                </a:cubicBezTo>
                <a:close/>
                <a:moveTo>
                  <a:pt x="1635555" y="662286"/>
                </a:moveTo>
                <a:cubicBezTo>
                  <a:pt x="1618589" y="662286"/>
                  <a:pt x="1604797" y="665461"/>
                  <a:pt x="1594181" y="671811"/>
                </a:cubicBezTo>
                <a:cubicBezTo>
                  <a:pt x="1583564" y="678161"/>
                  <a:pt x="1576495" y="685479"/>
                  <a:pt x="1572973" y="693764"/>
                </a:cubicBezTo>
                <a:cubicBezTo>
                  <a:pt x="1569450" y="702048"/>
                  <a:pt x="1567690" y="713831"/>
                  <a:pt x="1567690" y="729110"/>
                </a:cubicBezTo>
                <a:lnTo>
                  <a:pt x="1567690" y="742356"/>
                </a:lnTo>
                <a:lnTo>
                  <a:pt x="1624095" y="742356"/>
                </a:lnTo>
                <a:lnTo>
                  <a:pt x="1624095" y="721669"/>
                </a:lnTo>
                <a:cubicBezTo>
                  <a:pt x="1624095" y="710655"/>
                  <a:pt x="1624591" y="703834"/>
                  <a:pt x="1625583" y="701205"/>
                </a:cubicBezTo>
                <a:cubicBezTo>
                  <a:pt x="1626576" y="698576"/>
                  <a:pt x="1629106" y="697261"/>
                  <a:pt x="1633174" y="697261"/>
                </a:cubicBezTo>
                <a:cubicBezTo>
                  <a:pt x="1636745" y="697261"/>
                  <a:pt x="1639300" y="698824"/>
                  <a:pt x="1640838" y="701949"/>
                </a:cubicBezTo>
                <a:cubicBezTo>
                  <a:pt x="1642376" y="705074"/>
                  <a:pt x="1643145" y="711797"/>
                  <a:pt x="1643145" y="722115"/>
                </a:cubicBezTo>
                <a:cubicBezTo>
                  <a:pt x="1643145" y="730350"/>
                  <a:pt x="1642451" y="735807"/>
                  <a:pt x="1641061" y="738486"/>
                </a:cubicBezTo>
                <a:cubicBezTo>
                  <a:pt x="1639672" y="741165"/>
                  <a:pt x="1629106" y="746374"/>
                  <a:pt x="1609361" y="754113"/>
                </a:cubicBezTo>
                <a:cubicBezTo>
                  <a:pt x="1590907" y="761257"/>
                  <a:pt x="1579347" y="767508"/>
                  <a:pt x="1574684" y="772866"/>
                </a:cubicBezTo>
                <a:cubicBezTo>
                  <a:pt x="1570021" y="778223"/>
                  <a:pt x="1567690" y="788294"/>
                  <a:pt x="1567690" y="803078"/>
                </a:cubicBezTo>
                <a:lnTo>
                  <a:pt x="1567690" y="819300"/>
                </a:lnTo>
                <a:cubicBezTo>
                  <a:pt x="1567690" y="839243"/>
                  <a:pt x="1572080" y="852166"/>
                  <a:pt x="1580860" y="858070"/>
                </a:cubicBezTo>
                <a:cubicBezTo>
                  <a:pt x="1589642" y="863973"/>
                  <a:pt x="1599291" y="866925"/>
                  <a:pt x="1609807" y="866925"/>
                </a:cubicBezTo>
                <a:cubicBezTo>
                  <a:pt x="1617844" y="866925"/>
                  <a:pt x="1624765" y="865161"/>
                  <a:pt x="1630569" y="861632"/>
                </a:cubicBezTo>
                <a:cubicBezTo>
                  <a:pt x="1636374" y="858104"/>
                  <a:pt x="1641111" y="852811"/>
                  <a:pt x="1644782" y="845754"/>
                </a:cubicBezTo>
                <a:lnTo>
                  <a:pt x="1644782" y="863353"/>
                </a:lnTo>
                <a:lnTo>
                  <a:pt x="1703272" y="863353"/>
                </a:lnTo>
                <a:lnTo>
                  <a:pt x="1703272" y="764234"/>
                </a:lnTo>
                <a:cubicBezTo>
                  <a:pt x="1703272" y="731591"/>
                  <a:pt x="1702230" y="710035"/>
                  <a:pt x="1700146" y="699568"/>
                </a:cubicBezTo>
                <a:cubicBezTo>
                  <a:pt x="1698063" y="689100"/>
                  <a:pt x="1691861" y="680270"/>
                  <a:pt x="1681543" y="673076"/>
                </a:cubicBezTo>
                <a:cubicBezTo>
                  <a:pt x="1671224" y="665883"/>
                  <a:pt x="1655895" y="662286"/>
                  <a:pt x="1635555" y="662286"/>
                </a:cubicBezTo>
                <a:close/>
                <a:moveTo>
                  <a:pt x="1292655" y="662286"/>
                </a:moveTo>
                <a:cubicBezTo>
                  <a:pt x="1276581" y="662286"/>
                  <a:pt x="1263386" y="665412"/>
                  <a:pt x="1253067" y="671663"/>
                </a:cubicBezTo>
                <a:cubicBezTo>
                  <a:pt x="1242748" y="677913"/>
                  <a:pt x="1235604" y="686198"/>
                  <a:pt x="1231636" y="696517"/>
                </a:cubicBezTo>
                <a:cubicBezTo>
                  <a:pt x="1227666" y="706836"/>
                  <a:pt x="1225682" y="721173"/>
                  <a:pt x="1225682" y="739528"/>
                </a:cubicBezTo>
                <a:lnTo>
                  <a:pt x="1225682" y="790130"/>
                </a:lnTo>
                <a:cubicBezTo>
                  <a:pt x="1225682" y="806898"/>
                  <a:pt x="1226774" y="819474"/>
                  <a:pt x="1228957" y="827858"/>
                </a:cubicBezTo>
                <a:cubicBezTo>
                  <a:pt x="1231139" y="836242"/>
                  <a:pt x="1234786" y="843385"/>
                  <a:pt x="1239895" y="849289"/>
                </a:cubicBezTo>
                <a:cubicBezTo>
                  <a:pt x="1245005" y="855192"/>
                  <a:pt x="1252173" y="859608"/>
                  <a:pt x="1261401" y="862535"/>
                </a:cubicBezTo>
                <a:cubicBezTo>
                  <a:pt x="1270629" y="865462"/>
                  <a:pt x="1281890" y="866925"/>
                  <a:pt x="1295185" y="866925"/>
                </a:cubicBezTo>
                <a:cubicBezTo>
                  <a:pt x="1307091" y="866925"/>
                  <a:pt x="1317633" y="865214"/>
                  <a:pt x="1326811" y="861790"/>
                </a:cubicBezTo>
                <a:cubicBezTo>
                  <a:pt x="1335989" y="858367"/>
                  <a:pt x="1343504" y="853059"/>
                  <a:pt x="1349358" y="845866"/>
                </a:cubicBezTo>
                <a:cubicBezTo>
                  <a:pt x="1355212" y="838672"/>
                  <a:pt x="1359032" y="830933"/>
                  <a:pt x="1360818" y="822649"/>
                </a:cubicBezTo>
                <a:cubicBezTo>
                  <a:pt x="1362604" y="814364"/>
                  <a:pt x="1363497" y="801341"/>
                  <a:pt x="1363497" y="783581"/>
                </a:cubicBezTo>
                <a:lnTo>
                  <a:pt x="1363497" y="735212"/>
                </a:lnTo>
                <a:cubicBezTo>
                  <a:pt x="1363497" y="721222"/>
                  <a:pt x="1362530" y="710804"/>
                  <a:pt x="1360595" y="703958"/>
                </a:cubicBezTo>
                <a:cubicBezTo>
                  <a:pt x="1358660" y="697112"/>
                  <a:pt x="1355064" y="690465"/>
                  <a:pt x="1349805" y="684015"/>
                </a:cubicBezTo>
                <a:cubicBezTo>
                  <a:pt x="1344546" y="677566"/>
                  <a:pt x="1337080" y="672332"/>
                  <a:pt x="1327406" y="668314"/>
                </a:cubicBezTo>
                <a:cubicBezTo>
                  <a:pt x="1317732" y="664296"/>
                  <a:pt x="1306149" y="662286"/>
                  <a:pt x="1292655" y="662286"/>
                </a:cubicBezTo>
                <a:close/>
                <a:moveTo>
                  <a:pt x="1164514" y="662286"/>
                </a:moveTo>
                <a:cubicBezTo>
                  <a:pt x="1156874" y="662286"/>
                  <a:pt x="1149829" y="664026"/>
                  <a:pt x="1143380" y="667505"/>
                </a:cubicBezTo>
                <a:cubicBezTo>
                  <a:pt x="1136931" y="670983"/>
                  <a:pt x="1131027" y="676251"/>
                  <a:pt x="1125670" y="683308"/>
                </a:cubicBezTo>
                <a:lnTo>
                  <a:pt x="1126712" y="665858"/>
                </a:lnTo>
                <a:lnTo>
                  <a:pt x="1065543" y="665858"/>
                </a:lnTo>
                <a:lnTo>
                  <a:pt x="1065543" y="891482"/>
                </a:lnTo>
                <a:lnTo>
                  <a:pt x="1125670" y="891482"/>
                </a:lnTo>
                <a:lnTo>
                  <a:pt x="1125670" y="846201"/>
                </a:lnTo>
                <a:cubicBezTo>
                  <a:pt x="1130928" y="853059"/>
                  <a:pt x="1136732" y="858228"/>
                  <a:pt x="1143083" y="861707"/>
                </a:cubicBezTo>
                <a:cubicBezTo>
                  <a:pt x="1149433" y="865186"/>
                  <a:pt x="1156328" y="866925"/>
                  <a:pt x="1163770" y="866925"/>
                </a:cubicBezTo>
                <a:cubicBezTo>
                  <a:pt x="1173096" y="866925"/>
                  <a:pt x="1181058" y="864668"/>
                  <a:pt x="1187657" y="860153"/>
                </a:cubicBezTo>
                <a:cubicBezTo>
                  <a:pt x="1194254" y="855639"/>
                  <a:pt x="1198620" y="849587"/>
                  <a:pt x="1200753" y="841996"/>
                </a:cubicBezTo>
                <a:cubicBezTo>
                  <a:pt x="1202887" y="834406"/>
                  <a:pt x="1203953" y="821632"/>
                  <a:pt x="1203953" y="803673"/>
                </a:cubicBezTo>
                <a:lnTo>
                  <a:pt x="1203953" y="720478"/>
                </a:lnTo>
                <a:cubicBezTo>
                  <a:pt x="1203953" y="704802"/>
                  <a:pt x="1203110" y="693689"/>
                  <a:pt x="1201423" y="687141"/>
                </a:cubicBezTo>
                <a:cubicBezTo>
                  <a:pt x="1199737" y="680592"/>
                  <a:pt x="1195495" y="674813"/>
                  <a:pt x="1188698" y="669802"/>
                </a:cubicBezTo>
                <a:cubicBezTo>
                  <a:pt x="1181902" y="664792"/>
                  <a:pt x="1173840" y="662286"/>
                  <a:pt x="1164514" y="662286"/>
                </a:cubicBezTo>
                <a:close/>
                <a:moveTo>
                  <a:pt x="978330" y="662286"/>
                </a:moveTo>
                <a:cubicBezTo>
                  <a:pt x="962256" y="662286"/>
                  <a:pt x="949060" y="665412"/>
                  <a:pt x="938742" y="671663"/>
                </a:cubicBezTo>
                <a:cubicBezTo>
                  <a:pt x="928423" y="677913"/>
                  <a:pt x="921279" y="686198"/>
                  <a:pt x="917310" y="696517"/>
                </a:cubicBezTo>
                <a:cubicBezTo>
                  <a:pt x="913342" y="706836"/>
                  <a:pt x="911357" y="721173"/>
                  <a:pt x="911357" y="739528"/>
                </a:cubicBezTo>
                <a:lnTo>
                  <a:pt x="911357" y="790130"/>
                </a:lnTo>
                <a:cubicBezTo>
                  <a:pt x="911357" y="806898"/>
                  <a:pt x="912449" y="819474"/>
                  <a:pt x="914631" y="827858"/>
                </a:cubicBezTo>
                <a:cubicBezTo>
                  <a:pt x="916814" y="836242"/>
                  <a:pt x="920461" y="843385"/>
                  <a:pt x="925570" y="849289"/>
                </a:cubicBezTo>
                <a:cubicBezTo>
                  <a:pt x="930680" y="855192"/>
                  <a:pt x="937849" y="859608"/>
                  <a:pt x="947076" y="862535"/>
                </a:cubicBezTo>
                <a:cubicBezTo>
                  <a:pt x="956303" y="865462"/>
                  <a:pt x="967565" y="866925"/>
                  <a:pt x="980860" y="866925"/>
                </a:cubicBezTo>
                <a:cubicBezTo>
                  <a:pt x="992766" y="866925"/>
                  <a:pt x="1003308" y="865214"/>
                  <a:pt x="1012486" y="861790"/>
                </a:cubicBezTo>
                <a:cubicBezTo>
                  <a:pt x="1021664" y="858367"/>
                  <a:pt x="1029179" y="853059"/>
                  <a:pt x="1035033" y="845866"/>
                </a:cubicBezTo>
                <a:cubicBezTo>
                  <a:pt x="1040887" y="838672"/>
                  <a:pt x="1044707" y="830933"/>
                  <a:pt x="1046493" y="822649"/>
                </a:cubicBezTo>
                <a:cubicBezTo>
                  <a:pt x="1048279" y="814364"/>
                  <a:pt x="1049172" y="801341"/>
                  <a:pt x="1049172" y="783581"/>
                </a:cubicBezTo>
                <a:lnTo>
                  <a:pt x="1049172" y="735212"/>
                </a:lnTo>
                <a:cubicBezTo>
                  <a:pt x="1049172" y="721222"/>
                  <a:pt x="1048205" y="710804"/>
                  <a:pt x="1046270" y="703958"/>
                </a:cubicBezTo>
                <a:cubicBezTo>
                  <a:pt x="1044335" y="697112"/>
                  <a:pt x="1040738" y="690465"/>
                  <a:pt x="1035480" y="684015"/>
                </a:cubicBezTo>
                <a:cubicBezTo>
                  <a:pt x="1030221" y="677566"/>
                  <a:pt x="1022755" y="672332"/>
                  <a:pt x="1013081" y="668314"/>
                </a:cubicBezTo>
                <a:cubicBezTo>
                  <a:pt x="1003407" y="664296"/>
                  <a:pt x="991824" y="662286"/>
                  <a:pt x="978330" y="662286"/>
                </a:cubicBezTo>
                <a:close/>
                <a:moveTo>
                  <a:pt x="654331" y="662286"/>
                </a:moveTo>
                <a:cubicBezTo>
                  <a:pt x="638555" y="662286"/>
                  <a:pt x="625161" y="665635"/>
                  <a:pt x="614147" y="672332"/>
                </a:cubicBezTo>
                <a:cubicBezTo>
                  <a:pt x="603134" y="679030"/>
                  <a:pt x="595941" y="686645"/>
                  <a:pt x="592567" y="695177"/>
                </a:cubicBezTo>
                <a:cubicBezTo>
                  <a:pt x="589194" y="703710"/>
                  <a:pt x="587507" y="716361"/>
                  <a:pt x="587507" y="733129"/>
                </a:cubicBezTo>
                <a:lnTo>
                  <a:pt x="587507" y="789237"/>
                </a:lnTo>
                <a:cubicBezTo>
                  <a:pt x="587507" y="808485"/>
                  <a:pt x="589566" y="823343"/>
                  <a:pt x="593684" y="833811"/>
                </a:cubicBezTo>
                <a:cubicBezTo>
                  <a:pt x="597801" y="844278"/>
                  <a:pt x="604821" y="852414"/>
                  <a:pt x="614743" y="858219"/>
                </a:cubicBezTo>
                <a:cubicBezTo>
                  <a:pt x="624665" y="864023"/>
                  <a:pt x="638109" y="866925"/>
                  <a:pt x="655075" y="866925"/>
                </a:cubicBezTo>
                <a:cubicBezTo>
                  <a:pt x="668370" y="866925"/>
                  <a:pt x="679533" y="864817"/>
                  <a:pt x="688561" y="860600"/>
                </a:cubicBezTo>
                <a:cubicBezTo>
                  <a:pt x="697590" y="856383"/>
                  <a:pt x="704908" y="850132"/>
                  <a:pt x="710514" y="841848"/>
                </a:cubicBezTo>
                <a:cubicBezTo>
                  <a:pt x="716119" y="833563"/>
                  <a:pt x="719443" y="825476"/>
                  <a:pt x="720485" y="817589"/>
                </a:cubicBezTo>
                <a:cubicBezTo>
                  <a:pt x="721527" y="809701"/>
                  <a:pt x="722097" y="797869"/>
                  <a:pt x="722197" y="782093"/>
                </a:cubicBezTo>
                <a:lnTo>
                  <a:pt x="668618" y="782093"/>
                </a:lnTo>
                <a:lnTo>
                  <a:pt x="668618" y="805608"/>
                </a:lnTo>
                <a:cubicBezTo>
                  <a:pt x="668618" y="815827"/>
                  <a:pt x="667899" y="822773"/>
                  <a:pt x="666460" y="826444"/>
                </a:cubicBezTo>
                <a:cubicBezTo>
                  <a:pt x="665022" y="830115"/>
                  <a:pt x="662269" y="831950"/>
                  <a:pt x="658201" y="831950"/>
                </a:cubicBezTo>
                <a:cubicBezTo>
                  <a:pt x="654728" y="831950"/>
                  <a:pt x="652099" y="830189"/>
                  <a:pt x="650313" y="826667"/>
                </a:cubicBezTo>
                <a:cubicBezTo>
                  <a:pt x="648527" y="823145"/>
                  <a:pt x="647634" y="817861"/>
                  <a:pt x="647634" y="810817"/>
                </a:cubicBezTo>
                <a:lnTo>
                  <a:pt x="647634" y="717650"/>
                </a:lnTo>
                <a:cubicBezTo>
                  <a:pt x="647634" y="709018"/>
                  <a:pt x="648229" y="703462"/>
                  <a:pt x="649420" y="700982"/>
                </a:cubicBezTo>
                <a:cubicBezTo>
                  <a:pt x="650610" y="698501"/>
                  <a:pt x="652942" y="697261"/>
                  <a:pt x="656415" y="697261"/>
                </a:cubicBezTo>
                <a:cubicBezTo>
                  <a:pt x="659887" y="697261"/>
                  <a:pt x="662269" y="698675"/>
                  <a:pt x="663558" y="701503"/>
                </a:cubicBezTo>
                <a:cubicBezTo>
                  <a:pt x="664848" y="704330"/>
                  <a:pt x="665493" y="709713"/>
                  <a:pt x="665493" y="717650"/>
                </a:cubicBezTo>
                <a:lnTo>
                  <a:pt x="665493" y="740421"/>
                </a:lnTo>
                <a:lnTo>
                  <a:pt x="722197" y="740421"/>
                </a:lnTo>
                <a:cubicBezTo>
                  <a:pt x="722197" y="721867"/>
                  <a:pt x="720361" y="707530"/>
                  <a:pt x="716690" y="697410"/>
                </a:cubicBezTo>
                <a:cubicBezTo>
                  <a:pt x="713019" y="687289"/>
                  <a:pt x="705627" y="678906"/>
                  <a:pt x="694515" y="672258"/>
                </a:cubicBezTo>
                <a:cubicBezTo>
                  <a:pt x="683402" y="665610"/>
                  <a:pt x="670008" y="662286"/>
                  <a:pt x="654331" y="662286"/>
                </a:cubicBezTo>
                <a:close/>
                <a:moveTo>
                  <a:pt x="3698164" y="613917"/>
                </a:moveTo>
                <a:lnTo>
                  <a:pt x="3698164" y="652613"/>
                </a:lnTo>
                <a:lnTo>
                  <a:pt x="3737008" y="652613"/>
                </a:lnTo>
                <a:lnTo>
                  <a:pt x="3737008" y="613917"/>
                </a:lnTo>
                <a:close/>
                <a:moveTo>
                  <a:pt x="3633274" y="613917"/>
                </a:moveTo>
                <a:lnTo>
                  <a:pt x="3633274" y="652613"/>
                </a:lnTo>
                <a:lnTo>
                  <a:pt x="3672119" y="652613"/>
                </a:lnTo>
                <a:lnTo>
                  <a:pt x="3672119" y="613917"/>
                </a:lnTo>
                <a:close/>
                <a:moveTo>
                  <a:pt x="4117115" y="607666"/>
                </a:moveTo>
                <a:cubicBezTo>
                  <a:pt x="4117710" y="621061"/>
                  <a:pt x="4121604" y="631901"/>
                  <a:pt x="4128798" y="640185"/>
                </a:cubicBezTo>
                <a:cubicBezTo>
                  <a:pt x="4135991" y="648470"/>
                  <a:pt x="4146136" y="652613"/>
                  <a:pt x="4159233" y="652613"/>
                </a:cubicBezTo>
                <a:cubicBezTo>
                  <a:pt x="4172231" y="652613"/>
                  <a:pt x="4182376" y="648495"/>
                  <a:pt x="4189668" y="640260"/>
                </a:cubicBezTo>
                <a:cubicBezTo>
                  <a:pt x="4196961" y="632025"/>
                  <a:pt x="4200905" y="621160"/>
                  <a:pt x="4201500" y="607666"/>
                </a:cubicBezTo>
                <a:lnTo>
                  <a:pt x="4176199" y="607666"/>
                </a:lnTo>
                <a:cubicBezTo>
                  <a:pt x="4175009" y="621259"/>
                  <a:pt x="4169353" y="628056"/>
                  <a:pt x="4159233" y="628056"/>
                </a:cubicBezTo>
                <a:cubicBezTo>
                  <a:pt x="4149212" y="628056"/>
                  <a:pt x="4143606" y="621259"/>
                  <a:pt x="4142415" y="607666"/>
                </a:cubicBezTo>
                <a:close/>
                <a:moveTo>
                  <a:pt x="922668" y="452290"/>
                </a:moveTo>
                <a:lnTo>
                  <a:pt x="922668" y="501403"/>
                </a:lnTo>
                <a:lnTo>
                  <a:pt x="968061" y="501403"/>
                </a:lnTo>
                <a:lnTo>
                  <a:pt x="968061" y="452290"/>
                </a:lnTo>
                <a:close/>
                <a:moveTo>
                  <a:pt x="3710070" y="407493"/>
                </a:moveTo>
                <a:lnTo>
                  <a:pt x="3710070" y="448123"/>
                </a:lnTo>
                <a:cubicBezTo>
                  <a:pt x="3710070" y="458045"/>
                  <a:pt x="3709499" y="464171"/>
                  <a:pt x="3708358" y="466503"/>
                </a:cubicBezTo>
                <a:cubicBezTo>
                  <a:pt x="3707217" y="468835"/>
                  <a:pt x="3704761" y="470000"/>
                  <a:pt x="3700991" y="470000"/>
                </a:cubicBezTo>
                <a:cubicBezTo>
                  <a:pt x="3697022" y="470000"/>
                  <a:pt x="3694368" y="468512"/>
                  <a:pt x="3693029" y="465535"/>
                </a:cubicBezTo>
                <a:cubicBezTo>
                  <a:pt x="3691689" y="462559"/>
                  <a:pt x="3691020" y="455961"/>
                  <a:pt x="3691020" y="445741"/>
                </a:cubicBezTo>
                <a:cubicBezTo>
                  <a:pt x="3691020" y="436812"/>
                  <a:pt x="3691789" y="429966"/>
                  <a:pt x="3693327" y="425203"/>
                </a:cubicBezTo>
                <a:cubicBezTo>
                  <a:pt x="3694864" y="420441"/>
                  <a:pt x="3700445" y="414537"/>
                  <a:pt x="3710070" y="407493"/>
                </a:cubicBezTo>
                <a:close/>
                <a:moveTo>
                  <a:pt x="3109995" y="407493"/>
                </a:moveTo>
                <a:lnTo>
                  <a:pt x="3109995" y="448123"/>
                </a:lnTo>
                <a:cubicBezTo>
                  <a:pt x="3109994" y="458045"/>
                  <a:pt x="3109424" y="464171"/>
                  <a:pt x="3108283" y="466503"/>
                </a:cubicBezTo>
                <a:cubicBezTo>
                  <a:pt x="3107142" y="468835"/>
                  <a:pt x="3104686" y="470000"/>
                  <a:pt x="3100916" y="470000"/>
                </a:cubicBezTo>
                <a:cubicBezTo>
                  <a:pt x="3096947" y="470000"/>
                  <a:pt x="3094293" y="468512"/>
                  <a:pt x="3092954" y="465535"/>
                </a:cubicBezTo>
                <a:cubicBezTo>
                  <a:pt x="3091614" y="462559"/>
                  <a:pt x="3090945" y="455961"/>
                  <a:pt x="3090945" y="445741"/>
                </a:cubicBezTo>
                <a:cubicBezTo>
                  <a:pt x="3090945" y="436812"/>
                  <a:pt x="3091714" y="429966"/>
                  <a:pt x="3093252" y="425203"/>
                </a:cubicBezTo>
                <a:cubicBezTo>
                  <a:pt x="3094789" y="420441"/>
                  <a:pt x="3100370" y="414537"/>
                  <a:pt x="3109995" y="407493"/>
                </a:cubicBezTo>
                <a:close/>
                <a:moveTo>
                  <a:pt x="843045" y="407493"/>
                </a:moveTo>
                <a:lnTo>
                  <a:pt x="843045" y="448123"/>
                </a:lnTo>
                <a:cubicBezTo>
                  <a:pt x="843045" y="458045"/>
                  <a:pt x="842475" y="464171"/>
                  <a:pt x="841334" y="466503"/>
                </a:cubicBezTo>
                <a:cubicBezTo>
                  <a:pt x="840193" y="468835"/>
                  <a:pt x="837737" y="470000"/>
                  <a:pt x="833967" y="470000"/>
                </a:cubicBezTo>
                <a:cubicBezTo>
                  <a:pt x="829998" y="470000"/>
                  <a:pt x="827344" y="468512"/>
                  <a:pt x="826004" y="465535"/>
                </a:cubicBezTo>
                <a:cubicBezTo>
                  <a:pt x="824665" y="462559"/>
                  <a:pt x="823995" y="455961"/>
                  <a:pt x="823995" y="445741"/>
                </a:cubicBezTo>
                <a:cubicBezTo>
                  <a:pt x="823995" y="436812"/>
                  <a:pt x="824764" y="429966"/>
                  <a:pt x="826302" y="425203"/>
                </a:cubicBezTo>
                <a:cubicBezTo>
                  <a:pt x="827840" y="420441"/>
                  <a:pt x="833421" y="414537"/>
                  <a:pt x="843045" y="407493"/>
                </a:cubicBezTo>
                <a:close/>
                <a:moveTo>
                  <a:pt x="1158561" y="392759"/>
                </a:moveTo>
                <a:cubicBezTo>
                  <a:pt x="1167887" y="393056"/>
                  <a:pt x="1173642" y="394297"/>
                  <a:pt x="1175825" y="396479"/>
                </a:cubicBezTo>
                <a:cubicBezTo>
                  <a:pt x="1178008" y="398662"/>
                  <a:pt x="1179099" y="404913"/>
                  <a:pt x="1179099" y="415232"/>
                </a:cubicBezTo>
                <a:lnTo>
                  <a:pt x="1179099" y="437705"/>
                </a:lnTo>
                <a:cubicBezTo>
                  <a:pt x="1179099" y="447428"/>
                  <a:pt x="1177884" y="453530"/>
                  <a:pt x="1175453" y="456011"/>
                </a:cubicBezTo>
                <a:cubicBezTo>
                  <a:pt x="1173022" y="458491"/>
                  <a:pt x="1167391" y="459880"/>
                  <a:pt x="1158561" y="460178"/>
                </a:cubicBezTo>
                <a:close/>
                <a:moveTo>
                  <a:pt x="922668" y="344538"/>
                </a:moveTo>
                <a:lnTo>
                  <a:pt x="922668" y="393503"/>
                </a:lnTo>
                <a:lnTo>
                  <a:pt x="968061" y="393503"/>
                </a:lnTo>
                <a:lnTo>
                  <a:pt x="968061" y="344538"/>
                </a:lnTo>
                <a:close/>
                <a:moveTo>
                  <a:pt x="1676929" y="342306"/>
                </a:moveTo>
                <a:lnTo>
                  <a:pt x="1683031" y="342306"/>
                </a:lnTo>
                <a:lnTo>
                  <a:pt x="1683031" y="389484"/>
                </a:lnTo>
                <a:cubicBezTo>
                  <a:pt x="1675292" y="389484"/>
                  <a:pt x="1669959" y="388021"/>
                  <a:pt x="1667032" y="385094"/>
                </a:cubicBezTo>
                <a:cubicBezTo>
                  <a:pt x="1664105" y="382167"/>
                  <a:pt x="1662642" y="375941"/>
                  <a:pt x="1662642" y="366416"/>
                </a:cubicBezTo>
                <a:lnTo>
                  <a:pt x="1662642" y="363886"/>
                </a:lnTo>
                <a:cubicBezTo>
                  <a:pt x="1662642" y="354559"/>
                  <a:pt x="1663932" y="348631"/>
                  <a:pt x="1666511" y="346101"/>
                </a:cubicBezTo>
                <a:cubicBezTo>
                  <a:pt x="1669091" y="343571"/>
                  <a:pt x="1672564" y="342306"/>
                  <a:pt x="1676929" y="342306"/>
                </a:cubicBezTo>
                <a:close/>
                <a:moveTo>
                  <a:pt x="3544871" y="335311"/>
                </a:moveTo>
                <a:cubicBezTo>
                  <a:pt x="3548938" y="335311"/>
                  <a:pt x="3551419" y="336601"/>
                  <a:pt x="3552312" y="339181"/>
                </a:cubicBezTo>
                <a:cubicBezTo>
                  <a:pt x="3553205" y="341760"/>
                  <a:pt x="3553651" y="349152"/>
                  <a:pt x="3553651" y="361356"/>
                </a:cubicBezTo>
                <a:lnTo>
                  <a:pt x="3553651" y="446039"/>
                </a:lnTo>
                <a:cubicBezTo>
                  <a:pt x="3553651" y="456556"/>
                  <a:pt x="3553180" y="463179"/>
                  <a:pt x="3552238" y="465908"/>
                </a:cubicBezTo>
                <a:cubicBezTo>
                  <a:pt x="3551295" y="468636"/>
                  <a:pt x="3548889" y="470000"/>
                  <a:pt x="3545019" y="470000"/>
                </a:cubicBezTo>
                <a:cubicBezTo>
                  <a:pt x="3541050" y="470000"/>
                  <a:pt x="3538471" y="468512"/>
                  <a:pt x="3537280" y="465535"/>
                </a:cubicBezTo>
                <a:cubicBezTo>
                  <a:pt x="3536090" y="462559"/>
                  <a:pt x="3535494" y="455118"/>
                  <a:pt x="3535494" y="443211"/>
                </a:cubicBezTo>
                <a:lnTo>
                  <a:pt x="3535494" y="361356"/>
                </a:lnTo>
                <a:cubicBezTo>
                  <a:pt x="3535494" y="349946"/>
                  <a:pt x="3536065" y="342752"/>
                  <a:pt x="3537206" y="339776"/>
                </a:cubicBezTo>
                <a:cubicBezTo>
                  <a:pt x="3538347" y="336799"/>
                  <a:pt x="3540902" y="335311"/>
                  <a:pt x="3544871" y="335311"/>
                </a:cubicBezTo>
                <a:close/>
                <a:moveTo>
                  <a:pt x="3390238" y="335311"/>
                </a:moveTo>
                <a:cubicBezTo>
                  <a:pt x="3393810" y="335311"/>
                  <a:pt x="3396142" y="336626"/>
                  <a:pt x="3397233" y="339255"/>
                </a:cubicBezTo>
                <a:cubicBezTo>
                  <a:pt x="3398324" y="341884"/>
                  <a:pt x="3398870" y="348259"/>
                  <a:pt x="3398870" y="358379"/>
                </a:cubicBezTo>
                <a:lnTo>
                  <a:pt x="3398870" y="449462"/>
                </a:lnTo>
                <a:cubicBezTo>
                  <a:pt x="3398870" y="457995"/>
                  <a:pt x="3398300" y="463551"/>
                  <a:pt x="3397159" y="466131"/>
                </a:cubicBezTo>
                <a:cubicBezTo>
                  <a:pt x="3396017" y="468711"/>
                  <a:pt x="3393661" y="470000"/>
                  <a:pt x="3390089" y="470000"/>
                </a:cubicBezTo>
                <a:cubicBezTo>
                  <a:pt x="3386617" y="470000"/>
                  <a:pt x="3384285" y="468587"/>
                  <a:pt x="3383094" y="465759"/>
                </a:cubicBezTo>
                <a:cubicBezTo>
                  <a:pt x="3381904" y="462931"/>
                  <a:pt x="3381308" y="456854"/>
                  <a:pt x="3381308" y="447527"/>
                </a:cubicBezTo>
                <a:lnTo>
                  <a:pt x="3381308" y="358379"/>
                </a:lnTo>
                <a:cubicBezTo>
                  <a:pt x="3381308" y="348259"/>
                  <a:pt x="3381904" y="341884"/>
                  <a:pt x="3383094" y="339255"/>
                </a:cubicBezTo>
                <a:cubicBezTo>
                  <a:pt x="3384285" y="336626"/>
                  <a:pt x="3386666" y="335311"/>
                  <a:pt x="3390238" y="335311"/>
                </a:cubicBezTo>
                <a:close/>
                <a:moveTo>
                  <a:pt x="2944796" y="335311"/>
                </a:moveTo>
                <a:cubicBezTo>
                  <a:pt x="2948863" y="335311"/>
                  <a:pt x="2951344" y="336601"/>
                  <a:pt x="2952237" y="339181"/>
                </a:cubicBezTo>
                <a:cubicBezTo>
                  <a:pt x="2953130" y="341760"/>
                  <a:pt x="2953576" y="349152"/>
                  <a:pt x="2953576" y="361356"/>
                </a:cubicBezTo>
                <a:lnTo>
                  <a:pt x="2953576" y="446039"/>
                </a:lnTo>
                <a:cubicBezTo>
                  <a:pt x="2953576" y="456556"/>
                  <a:pt x="2953105" y="463179"/>
                  <a:pt x="2952163" y="465908"/>
                </a:cubicBezTo>
                <a:cubicBezTo>
                  <a:pt x="2951220" y="468636"/>
                  <a:pt x="2948814" y="470000"/>
                  <a:pt x="2944944" y="470000"/>
                </a:cubicBezTo>
                <a:cubicBezTo>
                  <a:pt x="2940975" y="470000"/>
                  <a:pt x="2938396" y="468512"/>
                  <a:pt x="2937205" y="465535"/>
                </a:cubicBezTo>
                <a:cubicBezTo>
                  <a:pt x="2936014" y="462559"/>
                  <a:pt x="2935419" y="455118"/>
                  <a:pt x="2935419" y="443211"/>
                </a:cubicBezTo>
                <a:lnTo>
                  <a:pt x="2935419" y="361356"/>
                </a:lnTo>
                <a:cubicBezTo>
                  <a:pt x="2935419" y="349946"/>
                  <a:pt x="2935990" y="342752"/>
                  <a:pt x="2937131" y="339776"/>
                </a:cubicBezTo>
                <a:cubicBezTo>
                  <a:pt x="2938272" y="336799"/>
                  <a:pt x="2940827" y="335311"/>
                  <a:pt x="2944796" y="335311"/>
                </a:cubicBezTo>
                <a:close/>
                <a:moveTo>
                  <a:pt x="2790461" y="335311"/>
                </a:moveTo>
                <a:cubicBezTo>
                  <a:pt x="2793834" y="335311"/>
                  <a:pt x="2796067" y="336799"/>
                  <a:pt x="2797158" y="339776"/>
                </a:cubicBezTo>
                <a:cubicBezTo>
                  <a:pt x="2798249" y="342752"/>
                  <a:pt x="2798795" y="349350"/>
                  <a:pt x="2798795" y="359570"/>
                </a:cubicBezTo>
                <a:lnTo>
                  <a:pt x="2798795" y="374006"/>
                </a:lnTo>
                <a:lnTo>
                  <a:pt x="2781233" y="374006"/>
                </a:lnTo>
                <a:lnTo>
                  <a:pt x="2781233" y="359570"/>
                </a:lnTo>
                <a:cubicBezTo>
                  <a:pt x="2781233" y="348457"/>
                  <a:pt x="2781729" y="341636"/>
                  <a:pt x="2782722" y="339106"/>
                </a:cubicBezTo>
                <a:cubicBezTo>
                  <a:pt x="2783714" y="336576"/>
                  <a:pt x="2786294" y="335311"/>
                  <a:pt x="2790461" y="335311"/>
                </a:cubicBezTo>
                <a:close/>
                <a:moveTo>
                  <a:pt x="2476136" y="335311"/>
                </a:moveTo>
                <a:cubicBezTo>
                  <a:pt x="2479509" y="335311"/>
                  <a:pt x="2481742" y="336799"/>
                  <a:pt x="2482833" y="339776"/>
                </a:cubicBezTo>
                <a:cubicBezTo>
                  <a:pt x="2483924" y="342752"/>
                  <a:pt x="2484470" y="349350"/>
                  <a:pt x="2484470" y="359570"/>
                </a:cubicBezTo>
                <a:lnTo>
                  <a:pt x="2484470" y="374006"/>
                </a:lnTo>
                <a:lnTo>
                  <a:pt x="2466908" y="374006"/>
                </a:lnTo>
                <a:lnTo>
                  <a:pt x="2466908" y="359570"/>
                </a:lnTo>
                <a:cubicBezTo>
                  <a:pt x="2466908" y="348457"/>
                  <a:pt x="2467404" y="341636"/>
                  <a:pt x="2468397" y="339106"/>
                </a:cubicBezTo>
                <a:cubicBezTo>
                  <a:pt x="2469389" y="336576"/>
                  <a:pt x="2471969" y="335311"/>
                  <a:pt x="2476136" y="335311"/>
                </a:cubicBezTo>
                <a:close/>
                <a:moveTo>
                  <a:pt x="2161811" y="335311"/>
                </a:moveTo>
                <a:cubicBezTo>
                  <a:pt x="2165184" y="335311"/>
                  <a:pt x="2167417" y="336799"/>
                  <a:pt x="2168508" y="339776"/>
                </a:cubicBezTo>
                <a:cubicBezTo>
                  <a:pt x="2169599" y="342752"/>
                  <a:pt x="2170145" y="349350"/>
                  <a:pt x="2170145" y="359570"/>
                </a:cubicBezTo>
                <a:lnTo>
                  <a:pt x="2170145" y="374006"/>
                </a:lnTo>
                <a:lnTo>
                  <a:pt x="2152583" y="374006"/>
                </a:lnTo>
                <a:lnTo>
                  <a:pt x="2152583" y="359570"/>
                </a:lnTo>
                <a:cubicBezTo>
                  <a:pt x="2152583" y="348457"/>
                  <a:pt x="2153080" y="341636"/>
                  <a:pt x="2154072" y="339106"/>
                </a:cubicBezTo>
                <a:cubicBezTo>
                  <a:pt x="2155064" y="336576"/>
                  <a:pt x="2157644" y="335311"/>
                  <a:pt x="2161811" y="335311"/>
                </a:cubicBezTo>
                <a:close/>
                <a:moveTo>
                  <a:pt x="475886" y="335311"/>
                </a:moveTo>
                <a:cubicBezTo>
                  <a:pt x="479260" y="335311"/>
                  <a:pt x="481492" y="336799"/>
                  <a:pt x="482583" y="339776"/>
                </a:cubicBezTo>
                <a:cubicBezTo>
                  <a:pt x="483675" y="342752"/>
                  <a:pt x="484220" y="349350"/>
                  <a:pt x="484220" y="359570"/>
                </a:cubicBezTo>
                <a:lnTo>
                  <a:pt x="484220" y="374006"/>
                </a:lnTo>
                <a:lnTo>
                  <a:pt x="466659" y="374006"/>
                </a:lnTo>
                <a:lnTo>
                  <a:pt x="466659" y="359570"/>
                </a:lnTo>
                <a:cubicBezTo>
                  <a:pt x="466659" y="348457"/>
                  <a:pt x="467155" y="341636"/>
                  <a:pt x="468147" y="339106"/>
                </a:cubicBezTo>
                <a:cubicBezTo>
                  <a:pt x="469139" y="336576"/>
                  <a:pt x="471719" y="335311"/>
                  <a:pt x="475886" y="335311"/>
                </a:cubicBezTo>
                <a:close/>
                <a:moveTo>
                  <a:pt x="3179795" y="303908"/>
                </a:moveTo>
                <a:lnTo>
                  <a:pt x="3179795" y="345282"/>
                </a:lnTo>
                <a:lnTo>
                  <a:pt x="3214323" y="345282"/>
                </a:lnTo>
                <a:lnTo>
                  <a:pt x="3214323" y="501403"/>
                </a:lnTo>
                <a:lnTo>
                  <a:pt x="3274301" y="501403"/>
                </a:lnTo>
                <a:lnTo>
                  <a:pt x="3274301" y="345282"/>
                </a:lnTo>
                <a:lnTo>
                  <a:pt x="3308680" y="345282"/>
                </a:lnTo>
                <a:lnTo>
                  <a:pt x="3308680" y="303908"/>
                </a:lnTo>
                <a:close/>
                <a:moveTo>
                  <a:pt x="2560968" y="303908"/>
                </a:moveTo>
                <a:lnTo>
                  <a:pt x="2560968" y="501403"/>
                </a:lnTo>
                <a:lnTo>
                  <a:pt x="2620648" y="501403"/>
                </a:lnTo>
                <a:lnTo>
                  <a:pt x="2620648" y="428626"/>
                </a:lnTo>
                <a:lnTo>
                  <a:pt x="2642228" y="428626"/>
                </a:lnTo>
                <a:lnTo>
                  <a:pt x="2642228" y="501403"/>
                </a:lnTo>
                <a:lnTo>
                  <a:pt x="2702057" y="501403"/>
                </a:lnTo>
                <a:lnTo>
                  <a:pt x="2702057" y="303908"/>
                </a:lnTo>
                <a:lnTo>
                  <a:pt x="2642228" y="303908"/>
                </a:lnTo>
                <a:lnTo>
                  <a:pt x="2642228" y="374899"/>
                </a:lnTo>
                <a:lnTo>
                  <a:pt x="2620648" y="374899"/>
                </a:lnTo>
                <a:lnTo>
                  <a:pt x="2620648" y="303908"/>
                </a:lnTo>
                <a:close/>
                <a:moveTo>
                  <a:pt x="2303793" y="303908"/>
                </a:moveTo>
                <a:lnTo>
                  <a:pt x="2303793" y="501403"/>
                </a:lnTo>
                <a:lnTo>
                  <a:pt x="2363771" y="501403"/>
                </a:lnTo>
                <a:lnTo>
                  <a:pt x="2363771" y="337990"/>
                </a:lnTo>
                <a:lnTo>
                  <a:pt x="2398299" y="337990"/>
                </a:lnTo>
                <a:lnTo>
                  <a:pt x="2398299" y="303908"/>
                </a:lnTo>
                <a:close/>
                <a:moveTo>
                  <a:pt x="1922793" y="303908"/>
                </a:moveTo>
                <a:lnTo>
                  <a:pt x="1922793" y="501403"/>
                </a:lnTo>
                <a:lnTo>
                  <a:pt x="1977562" y="501403"/>
                </a:lnTo>
                <a:lnTo>
                  <a:pt x="2019383" y="394693"/>
                </a:lnTo>
                <a:lnTo>
                  <a:pt x="2019383" y="501403"/>
                </a:lnTo>
                <a:lnTo>
                  <a:pt x="2071770" y="501403"/>
                </a:lnTo>
                <a:lnTo>
                  <a:pt x="2071770" y="303908"/>
                </a:lnTo>
                <a:lnTo>
                  <a:pt x="2016257" y="303908"/>
                </a:lnTo>
                <a:lnTo>
                  <a:pt x="1975181" y="409725"/>
                </a:lnTo>
                <a:lnTo>
                  <a:pt x="1975181" y="303908"/>
                </a:lnTo>
                <a:close/>
                <a:moveTo>
                  <a:pt x="1760868" y="303908"/>
                </a:moveTo>
                <a:lnTo>
                  <a:pt x="1760868" y="501403"/>
                </a:lnTo>
                <a:lnTo>
                  <a:pt x="1820548" y="501403"/>
                </a:lnTo>
                <a:lnTo>
                  <a:pt x="1820548" y="428626"/>
                </a:lnTo>
                <a:lnTo>
                  <a:pt x="1842129" y="428626"/>
                </a:lnTo>
                <a:lnTo>
                  <a:pt x="1842129" y="501403"/>
                </a:lnTo>
                <a:lnTo>
                  <a:pt x="1901957" y="501403"/>
                </a:lnTo>
                <a:lnTo>
                  <a:pt x="1901957" y="303908"/>
                </a:lnTo>
                <a:lnTo>
                  <a:pt x="1842129" y="303908"/>
                </a:lnTo>
                <a:lnTo>
                  <a:pt x="1842129" y="374899"/>
                </a:lnTo>
                <a:lnTo>
                  <a:pt x="1820548" y="374899"/>
                </a:lnTo>
                <a:lnTo>
                  <a:pt x="1820548" y="303908"/>
                </a:lnTo>
                <a:close/>
                <a:moveTo>
                  <a:pt x="1698361" y="303908"/>
                </a:moveTo>
                <a:cubicBezTo>
                  <a:pt x="1660558" y="303908"/>
                  <a:pt x="1635976" y="308199"/>
                  <a:pt x="1624616" y="316782"/>
                </a:cubicBezTo>
                <a:cubicBezTo>
                  <a:pt x="1613255" y="325364"/>
                  <a:pt x="1607575" y="339478"/>
                  <a:pt x="1607575" y="359123"/>
                </a:cubicBezTo>
                <a:cubicBezTo>
                  <a:pt x="1607575" y="376884"/>
                  <a:pt x="1609708" y="389211"/>
                  <a:pt x="1613975" y="396107"/>
                </a:cubicBezTo>
                <a:cubicBezTo>
                  <a:pt x="1618241" y="403003"/>
                  <a:pt x="1627568" y="407096"/>
                  <a:pt x="1641954" y="408386"/>
                </a:cubicBezTo>
                <a:cubicBezTo>
                  <a:pt x="1630842" y="411362"/>
                  <a:pt x="1622979" y="414339"/>
                  <a:pt x="1618365" y="417315"/>
                </a:cubicBezTo>
                <a:cubicBezTo>
                  <a:pt x="1613751" y="420292"/>
                  <a:pt x="1610800" y="424385"/>
                  <a:pt x="1609510" y="429594"/>
                </a:cubicBezTo>
                <a:cubicBezTo>
                  <a:pt x="1608220" y="434803"/>
                  <a:pt x="1607575" y="443311"/>
                  <a:pt x="1607575" y="455118"/>
                </a:cubicBezTo>
                <a:lnTo>
                  <a:pt x="1607575" y="501403"/>
                </a:lnTo>
                <a:lnTo>
                  <a:pt x="1662642" y="501403"/>
                </a:lnTo>
                <a:lnTo>
                  <a:pt x="1662642" y="447081"/>
                </a:lnTo>
                <a:cubicBezTo>
                  <a:pt x="1662642" y="438052"/>
                  <a:pt x="1664105" y="431900"/>
                  <a:pt x="1667032" y="428626"/>
                </a:cubicBezTo>
                <a:cubicBezTo>
                  <a:pt x="1669959" y="425352"/>
                  <a:pt x="1675292" y="423715"/>
                  <a:pt x="1683031" y="423715"/>
                </a:cubicBezTo>
                <a:lnTo>
                  <a:pt x="1683031" y="501403"/>
                </a:lnTo>
                <a:lnTo>
                  <a:pt x="1742860" y="501403"/>
                </a:lnTo>
                <a:lnTo>
                  <a:pt x="1742860" y="303908"/>
                </a:lnTo>
                <a:close/>
                <a:moveTo>
                  <a:pt x="1437018" y="303908"/>
                </a:moveTo>
                <a:lnTo>
                  <a:pt x="1437018" y="501403"/>
                </a:lnTo>
                <a:lnTo>
                  <a:pt x="1491787" y="501403"/>
                </a:lnTo>
                <a:lnTo>
                  <a:pt x="1533608" y="394693"/>
                </a:lnTo>
                <a:lnTo>
                  <a:pt x="1533608" y="501403"/>
                </a:lnTo>
                <a:lnTo>
                  <a:pt x="1585995" y="501403"/>
                </a:lnTo>
                <a:lnTo>
                  <a:pt x="1585995" y="303908"/>
                </a:lnTo>
                <a:lnTo>
                  <a:pt x="1530482" y="303908"/>
                </a:lnTo>
                <a:lnTo>
                  <a:pt x="1489406" y="409725"/>
                </a:lnTo>
                <a:lnTo>
                  <a:pt x="1489406" y="303908"/>
                </a:lnTo>
                <a:close/>
                <a:moveTo>
                  <a:pt x="1275837" y="303908"/>
                </a:moveTo>
                <a:lnTo>
                  <a:pt x="1275837" y="446783"/>
                </a:lnTo>
                <a:cubicBezTo>
                  <a:pt x="1275837" y="457896"/>
                  <a:pt x="1274399" y="464370"/>
                  <a:pt x="1271521" y="466205"/>
                </a:cubicBezTo>
                <a:cubicBezTo>
                  <a:pt x="1268644" y="468041"/>
                  <a:pt x="1263386" y="469008"/>
                  <a:pt x="1255746" y="469107"/>
                </a:cubicBezTo>
                <a:lnTo>
                  <a:pt x="1255746" y="501403"/>
                </a:lnTo>
                <a:lnTo>
                  <a:pt x="1265568" y="501403"/>
                </a:lnTo>
                <a:cubicBezTo>
                  <a:pt x="1286007" y="501403"/>
                  <a:pt x="1300717" y="500436"/>
                  <a:pt x="1309696" y="498501"/>
                </a:cubicBezTo>
                <a:cubicBezTo>
                  <a:pt x="1318675" y="496566"/>
                  <a:pt x="1325248" y="491705"/>
                  <a:pt x="1329416" y="483916"/>
                </a:cubicBezTo>
                <a:cubicBezTo>
                  <a:pt x="1333583" y="476127"/>
                  <a:pt x="1335667" y="463154"/>
                  <a:pt x="1335667" y="444997"/>
                </a:cubicBezTo>
                <a:lnTo>
                  <a:pt x="1335667" y="345282"/>
                </a:lnTo>
                <a:lnTo>
                  <a:pt x="1356949" y="345282"/>
                </a:lnTo>
                <a:lnTo>
                  <a:pt x="1356949" y="501403"/>
                </a:lnTo>
                <a:lnTo>
                  <a:pt x="1416629" y="501403"/>
                </a:lnTo>
                <a:lnTo>
                  <a:pt x="1416629" y="303908"/>
                </a:lnTo>
                <a:close/>
                <a:moveTo>
                  <a:pt x="560718" y="303908"/>
                </a:moveTo>
                <a:lnTo>
                  <a:pt x="560718" y="501403"/>
                </a:lnTo>
                <a:lnTo>
                  <a:pt x="612213" y="501403"/>
                </a:lnTo>
                <a:lnTo>
                  <a:pt x="612213" y="365225"/>
                </a:lnTo>
                <a:lnTo>
                  <a:pt x="638109" y="501403"/>
                </a:lnTo>
                <a:lnTo>
                  <a:pt x="671000" y="501403"/>
                </a:lnTo>
                <a:lnTo>
                  <a:pt x="696003" y="365225"/>
                </a:lnTo>
                <a:lnTo>
                  <a:pt x="696003" y="501403"/>
                </a:lnTo>
                <a:lnTo>
                  <a:pt x="747497" y="501403"/>
                </a:lnTo>
                <a:lnTo>
                  <a:pt x="747497" y="303908"/>
                </a:lnTo>
                <a:lnTo>
                  <a:pt x="671930" y="303908"/>
                </a:lnTo>
                <a:lnTo>
                  <a:pt x="654480" y="413148"/>
                </a:lnTo>
                <a:lnTo>
                  <a:pt x="635244" y="303908"/>
                </a:lnTo>
                <a:close/>
                <a:moveTo>
                  <a:pt x="1158561" y="301676"/>
                </a:moveTo>
                <a:cubicBezTo>
                  <a:pt x="1165010" y="301775"/>
                  <a:pt x="1169351" y="302222"/>
                  <a:pt x="1171583" y="303015"/>
                </a:cubicBezTo>
                <a:cubicBezTo>
                  <a:pt x="1173815" y="303809"/>
                  <a:pt x="1175626" y="305719"/>
                  <a:pt x="1177015" y="308745"/>
                </a:cubicBezTo>
                <a:cubicBezTo>
                  <a:pt x="1178404" y="311771"/>
                  <a:pt x="1179099" y="317055"/>
                  <a:pt x="1179099" y="324595"/>
                </a:cubicBezTo>
                <a:cubicBezTo>
                  <a:pt x="1179099" y="338883"/>
                  <a:pt x="1178256" y="347540"/>
                  <a:pt x="1176569" y="350566"/>
                </a:cubicBezTo>
                <a:cubicBezTo>
                  <a:pt x="1174882" y="353592"/>
                  <a:pt x="1170963" y="355105"/>
                  <a:pt x="1164811" y="355105"/>
                </a:cubicBezTo>
                <a:cubicBezTo>
                  <a:pt x="1163323" y="355105"/>
                  <a:pt x="1161240" y="355155"/>
                  <a:pt x="1158561" y="355254"/>
                </a:cubicBezTo>
                <a:close/>
                <a:moveTo>
                  <a:pt x="3702480" y="300336"/>
                </a:moveTo>
                <a:cubicBezTo>
                  <a:pt x="3685513" y="300336"/>
                  <a:pt x="3671722" y="303511"/>
                  <a:pt x="3661105" y="309861"/>
                </a:cubicBezTo>
                <a:cubicBezTo>
                  <a:pt x="3650489" y="316211"/>
                  <a:pt x="3643419" y="323529"/>
                  <a:pt x="3639897" y="331813"/>
                </a:cubicBezTo>
                <a:cubicBezTo>
                  <a:pt x="3636375" y="340098"/>
                  <a:pt x="3634614" y="351880"/>
                  <a:pt x="3634614" y="367160"/>
                </a:cubicBezTo>
                <a:lnTo>
                  <a:pt x="3634614" y="380406"/>
                </a:lnTo>
                <a:lnTo>
                  <a:pt x="3691020" y="380406"/>
                </a:lnTo>
                <a:lnTo>
                  <a:pt x="3691020" y="359719"/>
                </a:lnTo>
                <a:cubicBezTo>
                  <a:pt x="3691020" y="348705"/>
                  <a:pt x="3691516" y="341884"/>
                  <a:pt x="3692508" y="339255"/>
                </a:cubicBezTo>
                <a:cubicBezTo>
                  <a:pt x="3693500" y="336626"/>
                  <a:pt x="3696030" y="335311"/>
                  <a:pt x="3700098" y="335311"/>
                </a:cubicBezTo>
                <a:cubicBezTo>
                  <a:pt x="3703670" y="335311"/>
                  <a:pt x="3706225" y="336874"/>
                  <a:pt x="3707763" y="339999"/>
                </a:cubicBezTo>
                <a:cubicBezTo>
                  <a:pt x="3709301" y="343124"/>
                  <a:pt x="3710070" y="349846"/>
                  <a:pt x="3710070" y="360165"/>
                </a:cubicBezTo>
                <a:cubicBezTo>
                  <a:pt x="3710070" y="368400"/>
                  <a:pt x="3709375" y="373857"/>
                  <a:pt x="3707986" y="376536"/>
                </a:cubicBezTo>
                <a:cubicBezTo>
                  <a:pt x="3706597" y="379215"/>
                  <a:pt x="3696030" y="384424"/>
                  <a:pt x="3676286" y="392163"/>
                </a:cubicBezTo>
                <a:cubicBezTo>
                  <a:pt x="3657831" y="399307"/>
                  <a:pt x="3646272" y="405558"/>
                  <a:pt x="3641609" y="410916"/>
                </a:cubicBezTo>
                <a:cubicBezTo>
                  <a:pt x="3636945" y="416273"/>
                  <a:pt x="3634614" y="426344"/>
                  <a:pt x="3634614" y="441128"/>
                </a:cubicBezTo>
                <a:lnTo>
                  <a:pt x="3634614" y="457350"/>
                </a:lnTo>
                <a:cubicBezTo>
                  <a:pt x="3634614" y="477293"/>
                  <a:pt x="3639004" y="490216"/>
                  <a:pt x="3647785" y="496120"/>
                </a:cubicBezTo>
                <a:cubicBezTo>
                  <a:pt x="3656566" y="502023"/>
                  <a:pt x="3666215" y="504975"/>
                  <a:pt x="3676732" y="504975"/>
                </a:cubicBezTo>
                <a:cubicBezTo>
                  <a:pt x="3684769" y="504975"/>
                  <a:pt x="3691689" y="503211"/>
                  <a:pt x="3697494" y="499682"/>
                </a:cubicBezTo>
                <a:cubicBezTo>
                  <a:pt x="3703298" y="496154"/>
                  <a:pt x="3708036" y="490861"/>
                  <a:pt x="3711707" y="483804"/>
                </a:cubicBezTo>
                <a:lnTo>
                  <a:pt x="3711707" y="501403"/>
                </a:lnTo>
                <a:lnTo>
                  <a:pt x="3770196" y="501403"/>
                </a:lnTo>
                <a:lnTo>
                  <a:pt x="3770196" y="402284"/>
                </a:lnTo>
                <a:cubicBezTo>
                  <a:pt x="3770196" y="369641"/>
                  <a:pt x="3769155" y="348085"/>
                  <a:pt x="3767071" y="337618"/>
                </a:cubicBezTo>
                <a:cubicBezTo>
                  <a:pt x="3764987" y="327150"/>
                  <a:pt x="3758786" y="318320"/>
                  <a:pt x="3748467" y="311126"/>
                </a:cubicBezTo>
                <a:cubicBezTo>
                  <a:pt x="3738149" y="303933"/>
                  <a:pt x="3722819" y="300336"/>
                  <a:pt x="3702480" y="300336"/>
                </a:cubicBezTo>
                <a:close/>
                <a:moveTo>
                  <a:pt x="3574339" y="300336"/>
                </a:moveTo>
                <a:cubicBezTo>
                  <a:pt x="3566699" y="300336"/>
                  <a:pt x="3559654" y="302076"/>
                  <a:pt x="3553205" y="305555"/>
                </a:cubicBezTo>
                <a:cubicBezTo>
                  <a:pt x="3546756" y="309033"/>
                  <a:pt x="3540852" y="314301"/>
                  <a:pt x="3535494" y="321358"/>
                </a:cubicBezTo>
                <a:lnTo>
                  <a:pt x="3536536" y="303908"/>
                </a:lnTo>
                <a:lnTo>
                  <a:pt x="3475368" y="303908"/>
                </a:lnTo>
                <a:lnTo>
                  <a:pt x="3475368" y="529532"/>
                </a:lnTo>
                <a:lnTo>
                  <a:pt x="3535494" y="529532"/>
                </a:lnTo>
                <a:lnTo>
                  <a:pt x="3535494" y="484251"/>
                </a:lnTo>
                <a:cubicBezTo>
                  <a:pt x="3540753" y="491109"/>
                  <a:pt x="3546557" y="496278"/>
                  <a:pt x="3552907" y="499757"/>
                </a:cubicBezTo>
                <a:cubicBezTo>
                  <a:pt x="3559257" y="503236"/>
                  <a:pt x="3566153" y="504975"/>
                  <a:pt x="3573594" y="504975"/>
                </a:cubicBezTo>
                <a:cubicBezTo>
                  <a:pt x="3582921" y="504975"/>
                  <a:pt x="3590883" y="502718"/>
                  <a:pt x="3597481" y="498203"/>
                </a:cubicBezTo>
                <a:cubicBezTo>
                  <a:pt x="3604079" y="493689"/>
                  <a:pt x="3608445" y="487636"/>
                  <a:pt x="3610578" y="480046"/>
                </a:cubicBezTo>
                <a:cubicBezTo>
                  <a:pt x="3612711" y="472456"/>
                  <a:pt x="3613778" y="459682"/>
                  <a:pt x="3613778" y="441723"/>
                </a:cubicBezTo>
                <a:lnTo>
                  <a:pt x="3613778" y="358528"/>
                </a:lnTo>
                <a:cubicBezTo>
                  <a:pt x="3613778" y="342852"/>
                  <a:pt x="3612934" y="331739"/>
                  <a:pt x="3611248" y="325191"/>
                </a:cubicBezTo>
                <a:cubicBezTo>
                  <a:pt x="3609561" y="318642"/>
                  <a:pt x="3605319" y="312863"/>
                  <a:pt x="3598523" y="307852"/>
                </a:cubicBezTo>
                <a:cubicBezTo>
                  <a:pt x="3591726" y="302842"/>
                  <a:pt x="3583665" y="300336"/>
                  <a:pt x="3574339" y="300336"/>
                </a:cubicBezTo>
                <a:close/>
                <a:moveTo>
                  <a:pt x="3388155" y="300336"/>
                </a:moveTo>
                <a:cubicBezTo>
                  <a:pt x="3372081" y="300336"/>
                  <a:pt x="3358885" y="303462"/>
                  <a:pt x="3348566" y="309712"/>
                </a:cubicBezTo>
                <a:cubicBezTo>
                  <a:pt x="3338247" y="315963"/>
                  <a:pt x="3331104" y="324248"/>
                  <a:pt x="3327135" y="334567"/>
                </a:cubicBezTo>
                <a:cubicBezTo>
                  <a:pt x="3323166" y="344886"/>
                  <a:pt x="3321182" y="359223"/>
                  <a:pt x="3321182" y="377578"/>
                </a:cubicBezTo>
                <a:lnTo>
                  <a:pt x="3321182" y="428180"/>
                </a:lnTo>
                <a:cubicBezTo>
                  <a:pt x="3321182" y="444948"/>
                  <a:pt x="3322273" y="457524"/>
                  <a:pt x="3324456" y="465908"/>
                </a:cubicBezTo>
                <a:cubicBezTo>
                  <a:pt x="3326639" y="474292"/>
                  <a:pt x="3330285" y="481435"/>
                  <a:pt x="3335395" y="487339"/>
                </a:cubicBezTo>
                <a:cubicBezTo>
                  <a:pt x="3340505" y="493242"/>
                  <a:pt x="3347673" y="497658"/>
                  <a:pt x="3356901" y="500585"/>
                </a:cubicBezTo>
                <a:cubicBezTo>
                  <a:pt x="3366128" y="503512"/>
                  <a:pt x="3377389" y="504975"/>
                  <a:pt x="3390685" y="504975"/>
                </a:cubicBezTo>
                <a:cubicBezTo>
                  <a:pt x="3402591" y="504975"/>
                  <a:pt x="3413133" y="503263"/>
                  <a:pt x="3422311" y="499840"/>
                </a:cubicBezTo>
                <a:cubicBezTo>
                  <a:pt x="3431488" y="496417"/>
                  <a:pt x="3439004" y="491109"/>
                  <a:pt x="3444858" y="483916"/>
                </a:cubicBezTo>
                <a:cubicBezTo>
                  <a:pt x="3450712" y="476723"/>
                  <a:pt x="3454532" y="468983"/>
                  <a:pt x="3456318" y="460699"/>
                </a:cubicBezTo>
                <a:cubicBezTo>
                  <a:pt x="3458104" y="452414"/>
                  <a:pt x="3458997" y="439391"/>
                  <a:pt x="3458997" y="421631"/>
                </a:cubicBezTo>
                <a:lnTo>
                  <a:pt x="3458997" y="373262"/>
                </a:lnTo>
                <a:cubicBezTo>
                  <a:pt x="3458997" y="359272"/>
                  <a:pt x="3458029" y="348854"/>
                  <a:pt x="3456095" y="342008"/>
                </a:cubicBezTo>
                <a:cubicBezTo>
                  <a:pt x="3454160" y="335162"/>
                  <a:pt x="3450563" y="328515"/>
                  <a:pt x="3445305" y="322065"/>
                </a:cubicBezTo>
                <a:cubicBezTo>
                  <a:pt x="3440046" y="315616"/>
                  <a:pt x="3432580" y="310382"/>
                  <a:pt x="3422906" y="306364"/>
                </a:cubicBezTo>
                <a:cubicBezTo>
                  <a:pt x="3413232" y="302346"/>
                  <a:pt x="3401648" y="300336"/>
                  <a:pt x="3388155" y="300336"/>
                </a:cubicBezTo>
                <a:close/>
                <a:moveTo>
                  <a:pt x="3102405" y="300336"/>
                </a:moveTo>
                <a:cubicBezTo>
                  <a:pt x="3085438" y="300336"/>
                  <a:pt x="3071647" y="303511"/>
                  <a:pt x="3061030" y="309861"/>
                </a:cubicBezTo>
                <a:cubicBezTo>
                  <a:pt x="3050414" y="316211"/>
                  <a:pt x="3043344" y="323529"/>
                  <a:pt x="3039822" y="331813"/>
                </a:cubicBezTo>
                <a:cubicBezTo>
                  <a:pt x="3036300" y="340098"/>
                  <a:pt x="3034539" y="351880"/>
                  <a:pt x="3034539" y="367160"/>
                </a:cubicBezTo>
                <a:lnTo>
                  <a:pt x="3034539" y="380406"/>
                </a:lnTo>
                <a:lnTo>
                  <a:pt x="3090945" y="380406"/>
                </a:lnTo>
                <a:lnTo>
                  <a:pt x="3090945" y="359719"/>
                </a:lnTo>
                <a:cubicBezTo>
                  <a:pt x="3090945" y="348705"/>
                  <a:pt x="3091441" y="341884"/>
                  <a:pt x="3092433" y="339255"/>
                </a:cubicBezTo>
                <a:cubicBezTo>
                  <a:pt x="3093425" y="336626"/>
                  <a:pt x="3095955" y="335311"/>
                  <a:pt x="3100023" y="335311"/>
                </a:cubicBezTo>
                <a:cubicBezTo>
                  <a:pt x="3103595" y="335311"/>
                  <a:pt x="3106150" y="336874"/>
                  <a:pt x="3107688" y="339999"/>
                </a:cubicBezTo>
                <a:cubicBezTo>
                  <a:pt x="3109226" y="343124"/>
                  <a:pt x="3109994" y="349846"/>
                  <a:pt x="3109995" y="360165"/>
                </a:cubicBezTo>
                <a:cubicBezTo>
                  <a:pt x="3109994" y="368400"/>
                  <a:pt x="3109300" y="373857"/>
                  <a:pt x="3107911" y="376536"/>
                </a:cubicBezTo>
                <a:cubicBezTo>
                  <a:pt x="3106522" y="379215"/>
                  <a:pt x="3095955" y="384424"/>
                  <a:pt x="3076211" y="392163"/>
                </a:cubicBezTo>
                <a:cubicBezTo>
                  <a:pt x="3057756" y="399307"/>
                  <a:pt x="3046197" y="405558"/>
                  <a:pt x="3041534" y="410916"/>
                </a:cubicBezTo>
                <a:cubicBezTo>
                  <a:pt x="3036870" y="416273"/>
                  <a:pt x="3034539" y="426344"/>
                  <a:pt x="3034539" y="441128"/>
                </a:cubicBezTo>
                <a:lnTo>
                  <a:pt x="3034539" y="457350"/>
                </a:lnTo>
                <a:cubicBezTo>
                  <a:pt x="3034539" y="477293"/>
                  <a:pt x="3038929" y="490216"/>
                  <a:pt x="3047710" y="496120"/>
                </a:cubicBezTo>
                <a:cubicBezTo>
                  <a:pt x="3056491" y="502023"/>
                  <a:pt x="3066140" y="504975"/>
                  <a:pt x="3076657" y="504975"/>
                </a:cubicBezTo>
                <a:cubicBezTo>
                  <a:pt x="3084694" y="504975"/>
                  <a:pt x="3091614" y="503211"/>
                  <a:pt x="3097419" y="499682"/>
                </a:cubicBezTo>
                <a:cubicBezTo>
                  <a:pt x="3103223" y="496154"/>
                  <a:pt x="3107961" y="490861"/>
                  <a:pt x="3111632" y="483804"/>
                </a:cubicBezTo>
                <a:lnTo>
                  <a:pt x="3111632" y="501403"/>
                </a:lnTo>
                <a:lnTo>
                  <a:pt x="3170121" y="501403"/>
                </a:lnTo>
                <a:lnTo>
                  <a:pt x="3170121" y="402284"/>
                </a:lnTo>
                <a:cubicBezTo>
                  <a:pt x="3170121" y="369641"/>
                  <a:pt x="3169080" y="348085"/>
                  <a:pt x="3166996" y="337618"/>
                </a:cubicBezTo>
                <a:cubicBezTo>
                  <a:pt x="3164912" y="327150"/>
                  <a:pt x="3158711" y="318320"/>
                  <a:pt x="3148392" y="311126"/>
                </a:cubicBezTo>
                <a:cubicBezTo>
                  <a:pt x="3138074" y="303933"/>
                  <a:pt x="3122744" y="300336"/>
                  <a:pt x="3102405" y="300336"/>
                </a:cubicBezTo>
                <a:close/>
                <a:moveTo>
                  <a:pt x="2974264" y="300336"/>
                </a:moveTo>
                <a:cubicBezTo>
                  <a:pt x="2966624" y="300336"/>
                  <a:pt x="2959579" y="302076"/>
                  <a:pt x="2953130" y="305555"/>
                </a:cubicBezTo>
                <a:cubicBezTo>
                  <a:pt x="2946681" y="309033"/>
                  <a:pt x="2940777" y="314301"/>
                  <a:pt x="2935419" y="321358"/>
                </a:cubicBezTo>
                <a:lnTo>
                  <a:pt x="2936461" y="303908"/>
                </a:lnTo>
                <a:lnTo>
                  <a:pt x="2875293" y="303908"/>
                </a:lnTo>
                <a:lnTo>
                  <a:pt x="2875293" y="529532"/>
                </a:lnTo>
                <a:lnTo>
                  <a:pt x="2935419" y="529532"/>
                </a:lnTo>
                <a:lnTo>
                  <a:pt x="2935419" y="484251"/>
                </a:lnTo>
                <a:cubicBezTo>
                  <a:pt x="2940678" y="491109"/>
                  <a:pt x="2946482" y="496278"/>
                  <a:pt x="2952832" y="499757"/>
                </a:cubicBezTo>
                <a:cubicBezTo>
                  <a:pt x="2959182" y="503236"/>
                  <a:pt x="2966078" y="504975"/>
                  <a:pt x="2973519" y="504975"/>
                </a:cubicBezTo>
                <a:cubicBezTo>
                  <a:pt x="2982846" y="504975"/>
                  <a:pt x="2990808" y="502718"/>
                  <a:pt x="2997406" y="498203"/>
                </a:cubicBezTo>
                <a:cubicBezTo>
                  <a:pt x="3004004" y="493689"/>
                  <a:pt x="3008370" y="487636"/>
                  <a:pt x="3010503" y="480046"/>
                </a:cubicBezTo>
                <a:cubicBezTo>
                  <a:pt x="3012636" y="472456"/>
                  <a:pt x="3013703" y="459682"/>
                  <a:pt x="3013703" y="441723"/>
                </a:cubicBezTo>
                <a:lnTo>
                  <a:pt x="3013703" y="358528"/>
                </a:lnTo>
                <a:cubicBezTo>
                  <a:pt x="3013703" y="342852"/>
                  <a:pt x="3012859" y="331739"/>
                  <a:pt x="3011173" y="325191"/>
                </a:cubicBezTo>
                <a:cubicBezTo>
                  <a:pt x="3009486" y="318642"/>
                  <a:pt x="3005244" y="312863"/>
                  <a:pt x="2998448" y="307852"/>
                </a:cubicBezTo>
                <a:cubicBezTo>
                  <a:pt x="2991651" y="302842"/>
                  <a:pt x="2983590" y="300336"/>
                  <a:pt x="2974264" y="300336"/>
                </a:cubicBezTo>
                <a:close/>
                <a:moveTo>
                  <a:pt x="2787633" y="300336"/>
                </a:moveTo>
                <a:cubicBezTo>
                  <a:pt x="2773841" y="300336"/>
                  <a:pt x="2761638" y="302990"/>
                  <a:pt x="2751021" y="308299"/>
                </a:cubicBezTo>
                <a:cubicBezTo>
                  <a:pt x="2740405" y="313607"/>
                  <a:pt x="2732765" y="321247"/>
                  <a:pt x="2728102" y="331218"/>
                </a:cubicBezTo>
                <a:cubicBezTo>
                  <a:pt x="2723438" y="341190"/>
                  <a:pt x="2721107" y="354807"/>
                  <a:pt x="2721107" y="372072"/>
                </a:cubicBezTo>
                <a:lnTo>
                  <a:pt x="2721107" y="429668"/>
                </a:lnTo>
                <a:cubicBezTo>
                  <a:pt x="2721107" y="444352"/>
                  <a:pt x="2722149" y="455539"/>
                  <a:pt x="2724232" y="463229"/>
                </a:cubicBezTo>
                <a:cubicBezTo>
                  <a:pt x="2726316" y="470918"/>
                  <a:pt x="2730061" y="477963"/>
                  <a:pt x="2735469" y="484362"/>
                </a:cubicBezTo>
                <a:cubicBezTo>
                  <a:pt x="2740876" y="490762"/>
                  <a:pt x="2748442" y="495797"/>
                  <a:pt x="2758165" y="499468"/>
                </a:cubicBezTo>
                <a:cubicBezTo>
                  <a:pt x="2767888" y="503140"/>
                  <a:pt x="2779100" y="504975"/>
                  <a:pt x="2791800" y="504975"/>
                </a:cubicBezTo>
                <a:cubicBezTo>
                  <a:pt x="2804897" y="504975"/>
                  <a:pt x="2815786" y="503115"/>
                  <a:pt x="2824468" y="499394"/>
                </a:cubicBezTo>
                <a:cubicBezTo>
                  <a:pt x="2833149" y="495673"/>
                  <a:pt x="2840318" y="490092"/>
                  <a:pt x="2845974" y="482651"/>
                </a:cubicBezTo>
                <a:cubicBezTo>
                  <a:pt x="2851629" y="475209"/>
                  <a:pt x="2855226" y="468214"/>
                  <a:pt x="2856764" y="461666"/>
                </a:cubicBezTo>
                <a:cubicBezTo>
                  <a:pt x="2858301" y="455118"/>
                  <a:pt x="2859071" y="445741"/>
                  <a:pt x="2859071" y="433538"/>
                </a:cubicBezTo>
                <a:lnTo>
                  <a:pt x="2859071" y="418952"/>
                </a:lnTo>
                <a:lnTo>
                  <a:pt x="2802069" y="418952"/>
                </a:lnTo>
                <a:lnTo>
                  <a:pt x="2802069" y="444997"/>
                </a:lnTo>
                <a:cubicBezTo>
                  <a:pt x="2802069" y="454820"/>
                  <a:pt x="2801300" y="461443"/>
                  <a:pt x="2799763" y="464866"/>
                </a:cubicBezTo>
                <a:cubicBezTo>
                  <a:pt x="2798225" y="468289"/>
                  <a:pt x="2795174" y="470000"/>
                  <a:pt x="2790610" y="470000"/>
                </a:cubicBezTo>
                <a:cubicBezTo>
                  <a:pt x="2786938" y="470000"/>
                  <a:pt x="2784458" y="468711"/>
                  <a:pt x="2783168" y="466131"/>
                </a:cubicBezTo>
                <a:cubicBezTo>
                  <a:pt x="2781878" y="463551"/>
                  <a:pt x="2781233" y="457797"/>
                  <a:pt x="2781233" y="448867"/>
                </a:cubicBezTo>
                <a:lnTo>
                  <a:pt x="2781233" y="406153"/>
                </a:lnTo>
                <a:lnTo>
                  <a:pt x="2859071" y="406153"/>
                </a:lnTo>
                <a:lnTo>
                  <a:pt x="2859071" y="379959"/>
                </a:lnTo>
                <a:cubicBezTo>
                  <a:pt x="2859071" y="360810"/>
                  <a:pt x="2856863" y="345952"/>
                  <a:pt x="2852448" y="335385"/>
                </a:cubicBezTo>
                <a:cubicBezTo>
                  <a:pt x="2848032" y="324819"/>
                  <a:pt x="2840343" y="316335"/>
                  <a:pt x="2829379" y="309936"/>
                </a:cubicBezTo>
                <a:cubicBezTo>
                  <a:pt x="2818415" y="303536"/>
                  <a:pt x="2804500" y="300336"/>
                  <a:pt x="2787633" y="300336"/>
                </a:cubicBezTo>
                <a:close/>
                <a:moveTo>
                  <a:pt x="2473308" y="300336"/>
                </a:moveTo>
                <a:cubicBezTo>
                  <a:pt x="2459517" y="300336"/>
                  <a:pt x="2447313" y="302990"/>
                  <a:pt x="2436696" y="308299"/>
                </a:cubicBezTo>
                <a:cubicBezTo>
                  <a:pt x="2426080" y="313607"/>
                  <a:pt x="2418440" y="321247"/>
                  <a:pt x="2413777" y="331218"/>
                </a:cubicBezTo>
                <a:cubicBezTo>
                  <a:pt x="2409113" y="341190"/>
                  <a:pt x="2406782" y="354807"/>
                  <a:pt x="2406782" y="372072"/>
                </a:cubicBezTo>
                <a:lnTo>
                  <a:pt x="2406782" y="429668"/>
                </a:lnTo>
                <a:cubicBezTo>
                  <a:pt x="2406782" y="444352"/>
                  <a:pt x="2407824" y="455539"/>
                  <a:pt x="2409907" y="463229"/>
                </a:cubicBezTo>
                <a:cubicBezTo>
                  <a:pt x="2411991" y="470918"/>
                  <a:pt x="2415736" y="477963"/>
                  <a:pt x="2421144" y="484362"/>
                </a:cubicBezTo>
                <a:cubicBezTo>
                  <a:pt x="2426551" y="490762"/>
                  <a:pt x="2434117" y="495797"/>
                  <a:pt x="2443840" y="499468"/>
                </a:cubicBezTo>
                <a:cubicBezTo>
                  <a:pt x="2453563" y="503140"/>
                  <a:pt x="2464775" y="504975"/>
                  <a:pt x="2477475" y="504975"/>
                </a:cubicBezTo>
                <a:cubicBezTo>
                  <a:pt x="2490572" y="504975"/>
                  <a:pt x="2501461" y="503115"/>
                  <a:pt x="2510143" y="499394"/>
                </a:cubicBezTo>
                <a:cubicBezTo>
                  <a:pt x="2518825" y="495673"/>
                  <a:pt x="2525993" y="490092"/>
                  <a:pt x="2531649" y="482651"/>
                </a:cubicBezTo>
                <a:cubicBezTo>
                  <a:pt x="2537304" y="475209"/>
                  <a:pt x="2540901" y="468214"/>
                  <a:pt x="2542439" y="461666"/>
                </a:cubicBezTo>
                <a:cubicBezTo>
                  <a:pt x="2543977" y="455118"/>
                  <a:pt x="2544746" y="445741"/>
                  <a:pt x="2544746" y="433538"/>
                </a:cubicBezTo>
                <a:lnTo>
                  <a:pt x="2544746" y="418952"/>
                </a:lnTo>
                <a:lnTo>
                  <a:pt x="2487744" y="418952"/>
                </a:lnTo>
                <a:lnTo>
                  <a:pt x="2487744" y="444997"/>
                </a:lnTo>
                <a:cubicBezTo>
                  <a:pt x="2487744" y="454820"/>
                  <a:pt x="2486975" y="461443"/>
                  <a:pt x="2485438" y="464866"/>
                </a:cubicBezTo>
                <a:cubicBezTo>
                  <a:pt x="2483900" y="468289"/>
                  <a:pt x="2480849" y="470000"/>
                  <a:pt x="2476285" y="470000"/>
                </a:cubicBezTo>
                <a:cubicBezTo>
                  <a:pt x="2472613" y="470000"/>
                  <a:pt x="2470133" y="468711"/>
                  <a:pt x="2468843" y="466131"/>
                </a:cubicBezTo>
                <a:cubicBezTo>
                  <a:pt x="2467553" y="463551"/>
                  <a:pt x="2466908" y="457797"/>
                  <a:pt x="2466908" y="448867"/>
                </a:cubicBezTo>
                <a:lnTo>
                  <a:pt x="2466908" y="406153"/>
                </a:lnTo>
                <a:lnTo>
                  <a:pt x="2544746" y="406153"/>
                </a:lnTo>
                <a:lnTo>
                  <a:pt x="2544746" y="379959"/>
                </a:lnTo>
                <a:cubicBezTo>
                  <a:pt x="2544746" y="360810"/>
                  <a:pt x="2542538" y="345952"/>
                  <a:pt x="2538123" y="335385"/>
                </a:cubicBezTo>
                <a:cubicBezTo>
                  <a:pt x="2533707" y="324819"/>
                  <a:pt x="2526018" y="316335"/>
                  <a:pt x="2515054" y="309936"/>
                </a:cubicBezTo>
                <a:cubicBezTo>
                  <a:pt x="2504091" y="303536"/>
                  <a:pt x="2490175" y="300336"/>
                  <a:pt x="2473308" y="300336"/>
                </a:cubicBezTo>
                <a:close/>
                <a:moveTo>
                  <a:pt x="2158983" y="300336"/>
                </a:moveTo>
                <a:cubicBezTo>
                  <a:pt x="2145192" y="300336"/>
                  <a:pt x="2132988" y="302990"/>
                  <a:pt x="2122371" y="308299"/>
                </a:cubicBezTo>
                <a:cubicBezTo>
                  <a:pt x="2111755" y="313607"/>
                  <a:pt x="2104115" y="321247"/>
                  <a:pt x="2099452" y="331218"/>
                </a:cubicBezTo>
                <a:cubicBezTo>
                  <a:pt x="2094789" y="341190"/>
                  <a:pt x="2092457" y="354807"/>
                  <a:pt x="2092457" y="372072"/>
                </a:cubicBezTo>
                <a:lnTo>
                  <a:pt x="2092457" y="429668"/>
                </a:lnTo>
                <a:cubicBezTo>
                  <a:pt x="2092457" y="444352"/>
                  <a:pt x="2093499" y="455539"/>
                  <a:pt x="2095583" y="463229"/>
                </a:cubicBezTo>
                <a:cubicBezTo>
                  <a:pt x="2097666" y="470918"/>
                  <a:pt x="2101411" y="477963"/>
                  <a:pt x="2106819" y="484362"/>
                </a:cubicBezTo>
                <a:cubicBezTo>
                  <a:pt x="2112226" y="490762"/>
                  <a:pt x="2119792" y="495797"/>
                  <a:pt x="2129515" y="499468"/>
                </a:cubicBezTo>
                <a:cubicBezTo>
                  <a:pt x="2139239" y="503140"/>
                  <a:pt x="2150450" y="504975"/>
                  <a:pt x="2163150" y="504975"/>
                </a:cubicBezTo>
                <a:cubicBezTo>
                  <a:pt x="2176247" y="504975"/>
                  <a:pt x="2187136" y="503115"/>
                  <a:pt x="2195818" y="499394"/>
                </a:cubicBezTo>
                <a:cubicBezTo>
                  <a:pt x="2204500" y="495673"/>
                  <a:pt x="2211668" y="490092"/>
                  <a:pt x="2217324" y="482651"/>
                </a:cubicBezTo>
                <a:cubicBezTo>
                  <a:pt x="2222979" y="475209"/>
                  <a:pt x="2226576" y="468214"/>
                  <a:pt x="2228114" y="461666"/>
                </a:cubicBezTo>
                <a:cubicBezTo>
                  <a:pt x="2229652" y="455118"/>
                  <a:pt x="2230420" y="445741"/>
                  <a:pt x="2230421" y="433538"/>
                </a:cubicBezTo>
                <a:lnTo>
                  <a:pt x="2230421" y="418952"/>
                </a:lnTo>
                <a:lnTo>
                  <a:pt x="2173419" y="418952"/>
                </a:lnTo>
                <a:lnTo>
                  <a:pt x="2173419" y="444997"/>
                </a:lnTo>
                <a:cubicBezTo>
                  <a:pt x="2173419" y="454820"/>
                  <a:pt x="2172650" y="461443"/>
                  <a:pt x="2171113" y="464866"/>
                </a:cubicBezTo>
                <a:cubicBezTo>
                  <a:pt x="2169575" y="468289"/>
                  <a:pt x="2166524" y="470000"/>
                  <a:pt x="2161960" y="470000"/>
                </a:cubicBezTo>
                <a:cubicBezTo>
                  <a:pt x="2158289" y="470000"/>
                  <a:pt x="2155808" y="468711"/>
                  <a:pt x="2154518" y="466131"/>
                </a:cubicBezTo>
                <a:cubicBezTo>
                  <a:pt x="2153228" y="463551"/>
                  <a:pt x="2152583" y="457797"/>
                  <a:pt x="2152583" y="448867"/>
                </a:cubicBezTo>
                <a:lnTo>
                  <a:pt x="2152583" y="406153"/>
                </a:lnTo>
                <a:lnTo>
                  <a:pt x="2230421" y="406153"/>
                </a:lnTo>
                <a:lnTo>
                  <a:pt x="2230421" y="379959"/>
                </a:lnTo>
                <a:cubicBezTo>
                  <a:pt x="2230420" y="360810"/>
                  <a:pt x="2228213" y="345952"/>
                  <a:pt x="2223798" y="335385"/>
                </a:cubicBezTo>
                <a:cubicBezTo>
                  <a:pt x="2219382" y="324819"/>
                  <a:pt x="2211693" y="316335"/>
                  <a:pt x="2200729" y="309936"/>
                </a:cubicBezTo>
                <a:cubicBezTo>
                  <a:pt x="2189766" y="303536"/>
                  <a:pt x="2175850" y="300336"/>
                  <a:pt x="2158983" y="300336"/>
                </a:cubicBezTo>
                <a:close/>
                <a:moveTo>
                  <a:pt x="835455" y="300336"/>
                </a:moveTo>
                <a:cubicBezTo>
                  <a:pt x="818488" y="300336"/>
                  <a:pt x="804697" y="303511"/>
                  <a:pt x="794081" y="309861"/>
                </a:cubicBezTo>
                <a:cubicBezTo>
                  <a:pt x="783464" y="316211"/>
                  <a:pt x="776395" y="323529"/>
                  <a:pt x="772873" y="331813"/>
                </a:cubicBezTo>
                <a:cubicBezTo>
                  <a:pt x="769350" y="340098"/>
                  <a:pt x="767589" y="351880"/>
                  <a:pt x="767589" y="367160"/>
                </a:cubicBezTo>
                <a:lnTo>
                  <a:pt x="767589" y="380406"/>
                </a:lnTo>
                <a:lnTo>
                  <a:pt x="823995" y="380406"/>
                </a:lnTo>
                <a:lnTo>
                  <a:pt x="823995" y="359719"/>
                </a:lnTo>
                <a:cubicBezTo>
                  <a:pt x="823995" y="348705"/>
                  <a:pt x="824491" y="341884"/>
                  <a:pt x="825483" y="339255"/>
                </a:cubicBezTo>
                <a:cubicBezTo>
                  <a:pt x="826476" y="336626"/>
                  <a:pt x="829006" y="335311"/>
                  <a:pt x="833074" y="335311"/>
                </a:cubicBezTo>
                <a:cubicBezTo>
                  <a:pt x="836645" y="335311"/>
                  <a:pt x="839200" y="336874"/>
                  <a:pt x="840738" y="339999"/>
                </a:cubicBezTo>
                <a:cubicBezTo>
                  <a:pt x="842276" y="343124"/>
                  <a:pt x="843045" y="349846"/>
                  <a:pt x="843045" y="360165"/>
                </a:cubicBezTo>
                <a:cubicBezTo>
                  <a:pt x="843045" y="368400"/>
                  <a:pt x="842351" y="373857"/>
                  <a:pt x="840962" y="376536"/>
                </a:cubicBezTo>
                <a:cubicBezTo>
                  <a:pt x="839572" y="379215"/>
                  <a:pt x="829006" y="384424"/>
                  <a:pt x="809261" y="392163"/>
                </a:cubicBezTo>
                <a:cubicBezTo>
                  <a:pt x="790806" y="399307"/>
                  <a:pt x="779247" y="405558"/>
                  <a:pt x="774584" y="410916"/>
                </a:cubicBezTo>
                <a:cubicBezTo>
                  <a:pt x="769921" y="416273"/>
                  <a:pt x="767589" y="426344"/>
                  <a:pt x="767589" y="441128"/>
                </a:cubicBezTo>
                <a:lnTo>
                  <a:pt x="767589" y="457350"/>
                </a:lnTo>
                <a:cubicBezTo>
                  <a:pt x="767589" y="477293"/>
                  <a:pt x="771980" y="490216"/>
                  <a:pt x="780761" y="496120"/>
                </a:cubicBezTo>
                <a:cubicBezTo>
                  <a:pt x="789541" y="502023"/>
                  <a:pt x="799190" y="504975"/>
                  <a:pt x="809708" y="504975"/>
                </a:cubicBezTo>
                <a:cubicBezTo>
                  <a:pt x="817744" y="504975"/>
                  <a:pt x="824665" y="503211"/>
                  <a:pt x="830469" y="499682"/>
                </a:cubicBezTo>
                <a:cubicBezTo>
                  <a:pt x="836273" y="496154"/>
                  <a:pt x="841011" y="490861"/>
                  <a:pt x="844682" y="483804"/>
                </a:cubicBezTo>
                <a:lnTo>
                  <a:pt x="844682" y="501403"/>
                </a:lnTo>
                <a:lnTo>
                  <a:pt x="903172" y="501403"/>
                </a:lnTo>
                <a:lnTo>
                  <a:pt x="903172" y="402284"/>
                </a:lnTo>
                <a:cubicBezTo>
                  <a:pt x="903172" y="369641"/>
                  <a:pt x="902130" y="348085"/>
                  <a:pt x="900046" y="337618"/>
                </a:cubicBezTo>
                <a:cubicBezTo>
                  <a:pt x="897963" y="327150"/>
                  <a:pt x="891761" y="318320"/>
                  <a:pt x="881443" y="311126"/>
                </a:cubicBezTo>
                <a:cubicBezTo>
                  <a:pt x="871124" y="303933"/>
                  <a:pt x="855795" y="300336"/>
                  <a:pt x="835455" y="300336"/>
                </a:cubicBezTo>
                <a:close/>
                <a:moveTo>
                  <a:pt x="473058" y="300336"/>
                </a:moveTo>
                <a:cubicBezTo>
                  <a:pt x="459267" y="300336"/>
                  <a:pt x="447063" y="302990"/>
                  <a:pt x="436447" y="308299"/>
                </a:cubicBezTo>
                <a:cubicBezTo>
                  <a:pt x="425830" y="313607"/>
                  <a:pt x="418190" y="321247"/>
                  <a:pt x="413527" y="331218"/>
                </a:cubicBezTo>
                <a:cubicBezTo>
                  <a:pt x="408864" y="341190"/>
                  <a:pt x="406532" y="354807"/>
                  <a:pt x="406532" y="372072"/>
                </a:cubicBezTo>
                <a:lnTo>
                  <a:pt x="406532" y="429668"/>
                </a:lnTo>
                <a:cubicBezTo>
                  <a:pt x="406532" y="444352"/>
                  <a:pt x="407574" y="455539"/>
                  <a:pt x="409658" y="463229"/>
                </a:cubicBezTo>
                <a:cubicBezTo>
                  <a:pt x="411741" y="470918"/>
                  <a:pt x="415487" y="477963"/>
                  <a:pt x="420894" y="484362"/>
                </a:cubicBezTo>
                <a:cubicBezTo>
                  <a:pt x="426302" y="490762"/>
                  <a:pt x="433867" y="495797"/>
                  <a:pt x="443590" y="499468"/>
                </a:cubicBezTo>
                <a:cubicBezTo>
                  <a:pt x="453314" y="503140"/>
                  <a:pt x="464526" y="504975"/>
                  <a:pt x="477226" y="504975"/>
                </a:cubicBezTo>
                <a:cubicBezTo>
                  <a:pt x="490322" y="504975"/>
                  <a:pt x="501212" y="503115"/>
                  <a:pt x="509893" y="499394"/>
                </a:cubicBezTo>
                <a:cubicBezTo>
                  <a:pt x="518575" y="495673"/>
                  <a:pt x="525744" y="490092"/>
                  <a:pt x="531399" y="482651"/>
                </a:cubicBezTo>
                <a:cubicBezTo>
                  <a:pt x="537055" y="475209"/>
                  <a:pt x="540651" y="468214"/>
                  <a:pt x="542189" y="461666"/>
                </a:cubicBezTo>
                <a:cubicBezTo>
                  <a:pt x="543727" y="455118"/>
                  <a:pt x="544496" y="445741"/>
                  <a:pt x="544496" y="433538"/>
                </a:cubicBezTo>
                <a:lnTo>
                  <a:pt x="544496" y="418952"/>
                </a:lnTo>
                <a:lnTo>
                  <a:pt x="487495" y="418952"/>
                </a:lnTo>
                <a:lnTo>
                  <a:pt x="487495" y="444997"/>
                </a:lnTo>
                <a:cubicBezTo>
                  <a:pt x="487495" y="454820"/>
                  <a:pt x="486726" y="461443"/>
                  <a:pt x="485188" y="464866"/>
                </a:cubicBezTo>
                <a:cubicBezTo>
                  <a:pt x="483650" y="468289"/>
                  <a:pt x="480599" y="470000"/>
                  <a:pt x="476035" y="470000"/>
                </a:cubicBezTo>
                <a:cubicBezTo>
                  <a:pt x="472364" y="470000"/>
                  <a:pt x="469883" y="468711"/>
                  <a:pt x="468594" y="466131"/>
                </a:cubicBezTo>
                <a:cubicBezTo>
                  <a:pt x="467304" y="463551"/>
                  <a:pt x="466659" y="457797"/>
                  <a:pt x="466659" y="448867"/>
                </a:cubicBezTo>
                <a:lnTo>
                  <a:pt x="466659" y="406153"/>
                </a:lnTo>
                <a:lnTo>
                  <a:pt x="544496" y="406153"/>
                </a:lnTo>
                <a:lnTo>
                  <a:pt x="544496" y="379959"/>
                </a:lnTo>
                <a:cubicBezTo>
                  <a:pt x="544496" y="360810"/>
                  <a:pt x="542288" y="345952"/>
                  <a:pt x="537873" y="335385"/>
                </a:cubicBezTo>
                <a:cubicBezTo>
                  <a:pt x="533458" y="324819"/>
                  <a:pt x="525768" y="316335"/>
                  <a:pt x="514805" y="309936"/>
                </a:cubicBezTo>
                <a:cubicBezTo>
                  <a:pt x="503841" y="303536"/>
                  <a:pt x="489925" y="300336"/>
                  <a:pt x="473058" y="300336"/>
                </a:cubicBezTo>
                <a:close/>
                <a:moveTo>
                  <a:pt x="1095904" y="260450"/>
                </a:moveTo>
                <a:lnTo>
                  <a:pt x="1095904" y="501403"/>
                </a:lnTo>
                <a:lnTo>
                  <a:pt x="1168383" y="501403"/>
                </a:lnTo>
                <a:cubicBezTo>
                  <a:pt x="1193585" y="501403"/>
                  <a:pt x="1210254" y="499964"/>
                  <a:pt x="1218389" y="497085"/>
                </a:cubicBezTo>
                <a:cubicBezTo>
                  <a:pt x="1226526" y="494206"/>
                  <a:pt x="1232454" y="488845"/>
                  <a:pt x="1236175" y="481002"/>
                </a:cubicBezTo>
                <a:cubicBezTo>
                  <a:pt x="1239895" y="473159"/>
                  <a:pt x="1241756" y="461097"/>
                  <a:pt x="1241756" y="444816"/>
                </a:cubicBezTo>
                <a:lnTo>
                  <a:pt x="1241756" y="422480"/>
                </a:lnTo>
                <a:cubicBezTo>
                  <a:pt x="1241756" y="406794"/>
                  <a:pt x="1239176" y="395154"/>
                  <a:pt x="1234017" y="387559"/>
                </a:cubicBezTo>
                <a:cubicBezTo>
                  <a:pt x="1228857" y="379964"/>
                  <a:pt x="1219035" y="374529"/>
                  <a:pt x="1204549" y="371253"/>
                </a:cubicBezTo>
                <a:cubicBezTo>
                  <a:pt x="1217546" y="368278"/>
                  <a:pt x="1226253" y="364014"/>
                  <a:pt x="1230668" y="358462"/>
                </a:cubicBezTo>
                <a:cubicBezTo>
                  <a:pt x="1235083" y="352909"/>
                  <a:pt x="1237291" y="343093"/>
                  <a:pt x="1237291" y="329014"/>
                </a:cubicBezTo>
                <a:cubicBezTo>
                  <a:pt x="1237291" y="308192"/>
                  <a:pt x="1234165" y="293096"/>
                  <a:pt x="1227915" y="283726"/>
                </a:cubicBezTo>
                <a:cubicBezTo>
                  <a:pt x="1221664" y="274356"/>
                  <a:pt x="1213454" y="268134"/>
                  <a:pt x="1203283" y="265061"/>
                </a:cubicBezTo>
                <a:cubicBezTo>
                  <a:pt x="1193114" y="261987"/>
                  <a:pt x="1178157" y="260450"/>
                  <a:pt x="1158412" y="260450"/>
                </a:cubicBezTo>
                <a:close/>
                <a:moveTo>
                  <a:pt x="256513" y="260450"/>
                </a:moveTo>
                <a:lnTo>
                  <a:pt x="256513" y="308671"/>
                </a:lnTo>
                <a:lnTo>
                  <a:pt x="293572" y="308671"/>
                </a:lnTo>
                <a:lnTo>
                  <a:pt x="293572" y="501403"/>
                </a:lnTo>
                <a:lnTo>
                  <a:pt x="356228" y="501403"/>
                </a:lnTo>
                <a:lnTo>
                  <a:pt x="356228" y="308671"/>
                </a:lnTo>
                <a:lnTo>
                  <a:pt x="393435" y="308671"/>
                </a:lnTo>
                <a:lnTo>
                  <a:pt x="393435" y="260450"/>
                </a:lnTo>
                <a:close/>
                <a:moveTo>
                  <a:pt x="0" y="0"/>
                </a:moveTo>
                <a:lnTo>
                  <a:pt x="4538133" y="0"/>
                </a:lnTo>
                <a:lnTo>
                  <a:pt x="4538133" y="5384800"/>
                </a:lnTo>
                <a:lnTo>
                  <a:pt x="0" y="538480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8234DA3-53AF-BB3D-7F0F-C6C3F70B15DB}"/>
              </a:ext>
            </a:extLst>
          </p:cNvPr>
          <p:cNvSpPr txBox="1"/>
          <p:nvPr/>
        </p:nvSpPr>
        <p:spPr>
          <a:xfrm>
            <a:off x="4538133" y="1473200"/>
            <a:ext cx="76538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Задачи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: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Анализ информации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связанной с условиями фотосинтеза у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Chlorella vulgaris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Проектирование рабочего прототипа генератора кислорода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Сборка и установка генератора кислорода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Вливание биомассы в ёмкость генератора кислорода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Контроль состояния биомассы в генераторе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Фиксация изменений параметров воздуха (влажность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уровень кислорода)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Формулировка вывода на основе полученных данных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риф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1454C7D3-ED17-4DD3-A2B1-CFD466AF1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58000"/>
          </a:xfrm>
          <a:effectLst/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274F466-A281-524E-4A2E-C8DF2C468536}"/>
              </a:ext>
            </a:extLst>
          </p:cNvPr>
          <p:cNvSpPr/>
          <p:nvPr/>
        </p:nvSpPr>
        <p:spPr>
          <a:xfrm>
            <a:off x="0" y="1"/>
            <a:ext cx="12192000" cy="147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28A2A0-5DAB-5051-AC36-675F0E668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344874"/>
            <a:ext cx="10312400" cy="1050592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Гипотеза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F0E01A6-A2B3-94EF-7124-8BF9D7490B6E}"/>
              </a:ext>
            </a:extLst>
          </p:cNvPr>
          <p:cNvSpPr txBox="1"/>
          <p:nvPr/>
        </p:nvSpPr>
        <p:spPr>
          <a:xfrm>
            <a:off x="203200" y="1472401"/>
            <a:ext cx="11836400" cy="2800767"/>
          </a:xfrm>
          <a:prstGeom prst="rect">
            <a:avLst/>
          </a:prstGeom>
          <a:solidFill>
            <a:schemeClr val="accent6">
              <a:lumMod val="20000"/>
              <a:lumOff val="80000"/>
              <a:alpha val="26312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При активной работе генератора кислорода на основе зелёной водоросли 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Chlorella vulgaris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в воздухе будет наблюдаться повышение уровня влажности и концентрации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кислорода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9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текст, диаграмма, круг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A01508BA-AB88-BDB1-3089-F064AE691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0200" y="1472399"/>
            <a:ext cx="6781800" cy="3568700"/>
          </a:xfr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A6C1037-F94C-0B87-B96D-5F401760EF2E}"/>
              </a:ext>
            </a:extLst>
          </p:cNvPr>
          <p:cNvSpPr/>
          <p:nvPr/>
        </p:nvSpPr>
        <p:spPr>
          <a:xfrm>
            <a:off x="0" y="-1"/>
            <a:ext cx="12192000" cy="147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3C56D2-16EB-CC18-7346-002481E7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" y="423514"/>
            <a:ext cx="12081933" cy="925286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Обзор информации и литературы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7D7E1E-3561-9D9C-4798-43D51902332D}"/>
              </a:ext>
            </a:extLst>
          </p:cNvPr>
          <p:cNvSpPr txBox="1"/>
          <p:nvPr/>
        </p:nvSpPr>
        <p:spPr>
          <a:xfrm>
            <a:off x="135466" y="1472399"/>
            <a:ext cx="52747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Chlorella vulgaris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– планктонный организм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обитающий в водной среде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По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типу питания является автотрофом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Питается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за счёт фотосинтеза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в ходе которого поглощается углекислый газ и выделяется кислород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в качестве побочного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продукта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04482DA-E264-47C7-F0C6-C1C9FEDCD460}"/>
              </a:ext>
            </a:extLst>
          </p:cNvPr>
          <p:cNvSpPr/>
          <p:nvPr/>
        </p:nvSpPr>
        <p:spPr>
          <a:xfrm>
            <a:off x="5410200" y="5041099"/>
            <a:ext cx="6781800" cy="181690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8A30DA2-16FB-6673-E6CF-D138CDC6F7F8}"/>
              </a:ext>
            </a:extLst>
          </p:cNvPr>
          <p:cNvSpPr txBox="1"/>
          <p:nvPr/>
        </p:nvSpPr>
        <p:spPr>
          <a:xfrm>
            <a:off x="5511800" y="5138057"/>
            <a:ext cx="668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В строении </a:t>
            </a:r>
            <a:r>
              <a:rPr lang="en-US" sz="2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Chlorella vulgaris</a:t>
            </a:r>
            <a:r>
              <a:rPr lang="ru-RU" sz="2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sz="2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стоит отметить отсутствие двигательных органелл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 а также наличие обширного хлоропласта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 обеспечивающего интенсивный 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фотосинтез</a:t>
            </a: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37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C59F36-6A00-48F9-A796-4FE4289B2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3" y="6389567"/>
            <a:ext cx="10515600" cy="460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Оборудование было предоставлено ГНЦ РФ ФГБНУ «ВНИРО»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4FF055F-0922-9C6A-C363-72B4D40D8FF4}"/>
              </a:ext>
            </a:extLst>
          </p:cNvPr>
          <p:cNvSpPr/>
          <p:nvPr/>
        </p:nvSpPr>
        <p:spPr>
          <a:xfrm>
            <a:off x="0" y="-1"/>
            <a:ext cx="12192000" cy="147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0329FD-2EF5-AD88-D08D-9FE98EAD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2" y="408725"/>
            <a:ext cx="10422467" cy="927247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Материалы и оборудование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F10EBF0B-E151-21F9-D330-F1030E12D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9330"/>
              </p:ext>
            </p:extLst>
          </p:nvPr>
        </p:nvGraphicFramePr>
        <p:xfrm>
          <a:off x="0" y="1472399"/>
          <a:ext cx="12192000" cy="4780741"/>
        </p:xfrm>
        <a:graphic>
          <a:graphicData uri="http://schemas.openxmlformats.org/drawingml/2006/table">
            <a:tbl>
              <a:tblPr bandRow="1">
                <a:effectLst/>
                <a:tableStyleId>{306799F8-075E-4A3A-A7F6-7FBC6576F1A4}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1208045886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640424044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3218061836"/>
                    </a:ext>
                  </a:extLst>
                </a:gridCol>
              </a:tblGrid>
              <a:tr h="1604335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Стеклянный сосуд цилиндрической формы 16л (диаметр 0</a:t>
                      </a:r>
                      <a:r>
                        <a:rPr lang="en-US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,24</a:t>
                      </a:r>
                      <a:r>
                        <a:rPr lang="ru-RU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м</a:t>
                      </a:r>
                      <a:r>
                        <a:rPr lang="en-US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;</a:t>
                      </a:r>
                      <a:r>
                        <a:rPr lang="ru-RU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 высота 0</a:t>
                      </a:r>
                      <a:r>
                        <a:rPr lang="en-US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,</a:t>
                      </a:r>
                      <a:r>
                        <a:rPr lang="ru-RU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4м)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Трубка (ПВХ) 1</a:t>
                      </a:r>
                      <a:r>
                        <a:rPr lang="en-US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,</a:t>
                      </a:r>
                      <a:r>
                        <a:rPr lang="ru-RU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5м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Светодиодная лента спектра 430-470нм</a:t>
                      </a:r>
                      <a:r>
                        <a:rPr lang="en-US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;</a:t>
                      </a:r>
                      <a:r>
                        <a:rPr lang="ru-RU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 620-665нм (длина 2м</a:t>
                      </a:r>
                      <a:r>
                        <a:rPr lang="en-US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;</a:t>
                      </a:r>
                      <a:r>
                        <a:rPr lang="ru-RU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 ширина 0</a:t>
                      </a:r>
                      <a:r>
                        <a:rPr lang="en-US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,01</a:t>
                      </a:r>
                      <a:r>
                        <a:rPr lang="ru-RU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м</a:t>
                      </a:r>
                      <a:r>
                        <a:rPr lang="en-US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;</a:t>
                      </a:r>
                      <a:r>
                        <a:rPr lang="ru-RU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 120 диодов)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838457"/>
                  </a:ext>
                </a:extLst>
              </a:tr>
              <a:tr h="1588203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Аэратор для аквариумов повышенной плотности «</a:t>
                      </a:r>
                      <a:r>
                        <a:rPr lang="en-US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TIIFA</a:t>
                      </a:r>
                      <a:r>
                        <a:rPr lang="ru-RU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» (диаметр 0</a:t>
                      </a:r>
                      <a:r>
                        <a:rPr lang="en-US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,</a:t>
                      </a:r>
                      <a:r>
                        <a:rPr lang="ru-RU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13м)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Терморегулятор «</a:t>
                      </a:r>
                      <a:r>
                        <a:rPr lang="en-US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TETRA HT25</a:t>
                      </a:r>
                      <a:r>
                        <a:rPr lang="ru-RU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» для аквариумов объёмом 10-25л (25Вт)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Вода хлорированная 10л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3559963"/>
                  </a:ext>
                </a:extLst>
              </a:tr>
              <a:tr h="1588203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Одноканальный компрессор «</a:t>
                      </a:r>
                      <a:r>
                        <a:rPr lang="en-US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C-JET-180</a:t>
                      </a:r>
                      <a:r>
                        <a:rPr lang="ru-RU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» (производительность 180л</a:t>
                      </a:r>
                      <a:r>
                        <a:rPr lang="en-US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/</a:t>
                      </a:r>
                      <a:r>
                        <a:rPr lang="ru-RU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ч</a:t>
                      </a:r>
                      <a:r>
                        <a:rPr lang="en-US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;</a:t>
                      </a:r>
                      <a:r>
                        <a:rPr lang="ru-RU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 частота 50Гц)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Суспензия хлореллы (</a:t>
                      </a:r>
                      <a:r>
                        <a:rPr lang="en-US" sz="2400" i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Chlorella vulgaris</a:t>
                      </a:r>
                      <a:r>
                        <a:rPr lang="ru-RU" sz="2400" i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) 1л «ОРГАНИК+»</a:t>
                      </a:r>
                      <a:endParaRPr lang="ru-RU" sz="2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Impact" panose="020B080603090205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Многофункциональный детектор качества воздуха О</a:t>
                      </a:r>
                      <a:r>
                        <a:rPr lang="ru-RU" sz="2400" baseline="-250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2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/RH/t</a:t>
                      </a:r>
                      <a:r>
                        <a:rPr lang="en-US" sz="2400" baseline="300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o</a:t>
                      </a:r>
                      <a:r>
                        <a:rPr lang="ru-RU" sz="2400" baseline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 «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K6-0</a:t>
                      </a:r>
                      <a:r>
                        <a:rPr lang="ru-RU" sz="2400" baseline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Impact" panose="020B0806030902050204" pitchFamily="34" charset="0"/>
                        </a:rPr>
                        <a:t>»</a:t>
                      </a:r>
                      <a:endParaRPr lang="ru-RU" sz="2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Impact" panose="020B080603090205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499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79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13D7464B-D757-1574-38E0-B270DD23C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4765BA-27AF-8E62-B366-71E4B0135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6" y="1617132"/>
            <a:ext cx="6484267" cy="523600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В основу строения генератора кислорода лёг биореактор открытого типа и концепт генератора кислорода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разработанный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А.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Политаевой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(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Дальрыбвтуз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 г. Владивосток)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Для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обеспечения оптимальных условий была установлена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температура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воды 25</a:t>
            </a:r>
            <a:r>
              <a:rPr lang="ru-RU" baseline="300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С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;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освещение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имитирующее цикл смены дня и ночи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;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система аэрации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перемещающая биомассу в толще воды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pH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воды равен 6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.3.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D3487CB-769F-89E4-410C-79C2A9D5F826}"/>
              </a:ext>
            </a:extLst>
          </p:cNvPr>
          <p:cNvSpPr/>
          <p:nvPr/>
        </p:nvSpPr>
        <p:spPr>
          <a:xfrm>
            <a:off x="0" y="0"/>
            <a:ext cx="12192000" cy="146957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F284B5-5D50-19A0-21EC-C54DF4E3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616543" cy="1325563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Основная часть</a:t>
            </a:r>
            <a:r>
              <a:rPr lang="en-US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,</a:t>
            </a:r>
            <a:r>
              <a:rPr lang="ru-RU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 практическая часть</a:t>
            </a:r>
          </a:p>
        </p:txBody>
      </p:sp>
      <p:pic>
        <p:nvPicPr>
          <p:cNvPr id="6" name="Рисунок 5" descr="Изображение выглядит как в помещении, Фиолетовый, стена, электроника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0B0353E4-3672-0C6F-8689-AFE413298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134" y="1469571"/>
            <a:ext cx="5546866" cy="538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1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1064</Words>
  <Application>Microsoft Office PowerPoint</Application>
  <PresentationFormat>Произвольный</PresentationFormat>
  <Paragraphs>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Проект реализуется в рамках договора о сотрудничестве между ГНЦ РФ ФГБНУ «ВНИРО» и МБОУ гимназия  №7 имени Д.П. Яковлева г. Красногорск, а также подпрограммы «ВНИРО Юниор» проекта «Навигатор ВНИРО» </vt:lpstr>
      <vt:lpstr>Презентация PowerPoint</vt:lpstr>
      <vt:lpstr>Презентация PowerPoint</vt:lpstr>
      <vt:lpstr>Презентация PowerPoint</vt:lpstr>
      <vt:lpstr>Гипотеза</vt:lpstr>
      <vt:lpstr>Обзор информации и литературы</vt:lpstr>
      <vt:lpstr>Материалы и оборудование</vt:lpstr>
      <vt:lpstr>Основная часть, практическая часть</vt:lpstr>
      <vt:lpstr>Основная часть, практическая часть</vt:lpstr>
      <vt:lpstr>Основная часть, практическая часть</vt:lpstr>
      <vt:lpstr>Основная часть, практическая часть</vt:lpstr>
      <vt:lpstr>Выводы</vt:lpstr>
      <vt:lpstr>Заключение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Office</dc:creator>
  <cp:lastModifiedBy>user</cp:lastModifiedBy>
  <cp:revision>104</cp:revision>
  <dcterms:created xsi:type="dcterms:W3CDTF">2025-08-07T17:14:07Z</dcterms:created>
  <dcterms:modified xsi:type="dcterms:W3CDTF">2025-09-12T10:27:20Z</dcterms:modified>
</cp:coreProperties>
</file>